
<file path=[Content_Types].xml><?xml version="1.0" encoding="utf-8"?>
<Types xmlns="http://schemas.openxmlformats.org/package/2006/content-types">
  <Default Extension="bin" ContentType="image/png"/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embedTrueTypeFonts="1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568" r:id="rId2"/>
    <p:sldId id="580" r:id="rId3"/>
    <p:sldId id="527" r:id="rId4"/>
    <p:sldId id="581" r:id="rId5"/>
    <p:sldId id="579" r:id="rId6"/>
    <p:sldId id="582" r:id="rId7"/>
    <p:sldId id="583" r:id="rId8"/>
    <p:sldId id="584" r:id="rId9"/>
    <p:sldId id="585" r:id="rId10"/>
    <p:sldId id="586" r:id="rId11"/>
    <p:sldId id="587" r:id="rId12"/>
    <p:sldId id="588" r:id="rId13"/>
    <p:sldId id="589" r:id="rId14"/>
    <p:sldId id="260" r:id="rId15"/>
  </p:sldIdLst>
  <p:sldSz cx="12188825" cy="6858000"/>
  <p:notesSz cx="7010400" cy="9296400"/>
  <p:embeddedFontLs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AU Passata" panose="020B0503030502030804" pitchFamily="34" charset="0"/>
      <p:regular r:id="rId22"/>
      <p:bold r:id="rId23"/>
    </p:embeddedFont>
    <p:embeddedFont>
      <p:font typeface="AU Passata Light" panose="020B0303030902030804" pitchFamily="34" charset="0"/>
      <p:regular r:id="rId24"/>
      <p:bold r:id="rId25"/>
    </p:embeddedFont>
    <p:embeddedFont>
      <p:font typeface="AU Peto" panose="040C0B07020602020301" pitchFamily="82" charset="0"/>
      <p:regular r:id="rId26"/>
      <p:bold r:id="rId27"/>
    </p:embeddedFont>
    <p:embeddedFont>
      <p:font typeface="Georgia" panose="02040502050405020303" pitchFamily="18" charset="0"/>
      <p:regular r:id="rId28"/>
      <p:bold r:id="rId29"/>
      <p:italic r:id="rId30"/>
      <p:boldItalic r:id="rId31"/>
    </p:embeddedFont>
    <p:embeddedFont>
      <p:font typeface="Wingdings 3" panose="05040102010807070707" pitchFamily="18" charset="2"/>
      <p:regular r:id="rId32"/>
    </p:embeddedFont>
  </p:embeddedFontLst>
  <p:defaultTextStyle>
    <a:defPPr>
      <a:defRPr lang="en-US"/>
    </a:defPPr>
    <a:lvl1pPr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1pPr>
    <a:lvl2pPr marL="609493"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2pPr>
    <a:lvl3pPr marL="1218987"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3pPr>
    <a:lvl4pPr marL="1828480"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4pPr>
    <a:lvl5pPr marL="2437973"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5pPr>
    <a:lvl6pPr marL="3047467" algn="l" defTabSz="1218987" rtl="0" eaLnBrk="1" latinLnBrk="0" hangingPunct="1"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6pPr>
    <a:lvl7pPr marL="3656960" algn="l" defTabSz="1218987" rtl="0" eaLnBrk="1" latinLnBrk="0" hangingPunct="1"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7pPr>
    <a:lvl8pPr marL="4266453" algn="l" defTabSz="1218987" rtl="0" eaLnBrk="1" latinLnBrk="0" hangingPunct="1"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8pPr>
    <a:lvl9pPr marL="4875947" algn="l" defTabSz="1218987" rtl="0" eaLnBrk="1" latinLnBrk="0" hangingPunct="1"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929" userDrawn="1">
          <p15:clr>
            <a:srgbClr val="A4A3A4"/>
          </p15:clr>
        </p15:guide>
        <p15:guide id="2" pos="2208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00FF00"/>
    <a:srgbClr val="002546"/>
    <a:srgbClr val="05049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3457" autoAdjust="0"/>
  </p:normalViewPr>
  <p:slideViewPr>
    <p:cSldViewPr snapToObjects="1" showGuides="1">
      <p:cViewPr varScale="1">
        <p:scale>
          <a:sx n="85" d="100"/>
          <a:sy n="85" d="100"/>
        </p:scale>
        <p:origin x="598" y="43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-10320"/>
    </p:cViewPr>
  </p:sorterViewPr>
  <p:notesViewPr>
    <p:cSldViewPr snapToObjects="1">
      <p:cViewPr varScale="1">
        <p:scale>
          <a:sx n="87" d="100"/>
          <a:sy n="87" d="100"/>
        </p:scale>
        <p:origin x="3762" y="72"/>
      </p:cViewPr>
      <p:guideLst>
        <p:guide orient="horz" pos="2929"/>
        <p:guide pos="220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5" Type="http://schemas.openxmlformats.org/officeDocument/2006/relationships/font" Target="fonts/font8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font" Target="fonts/font1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3037840" cy="464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70939" y="0"/>
            <a:ext cx="3037840" cy="464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994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8829967"/>
            <a:ext cx="3037840" cy="464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994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70939" y="8829967"/>
            <a:ext cx="3037840" cy="464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fld id="{88DF0C21-DE6B-488F-B9D9-B7FE08733B70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158050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3037840" cy="464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70939" y="0"/>
            <a:ext cx="3037840" cy="464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717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07988" y="696913"/>
            <a:ext cx="6194425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1041" y="4415790"/>
            <a:ext cx="5608320" cy="4183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8829967"/>
            <a:ext cx="3037840" cy="464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0939" y="8829967"/>
            <a:ext cx="3037840" cy="464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4503906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1pPr>
    <a:lvl2pPr marL="609493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2pPr>
    <a:lvl3pPr marL="1218987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3pPr>
    <a:lvl4pPr marL="1828480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4pPr>
    <a:lvl5pPr marL="2437973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 smtClean="0"/>
              <a:pPr>
                <a:defRPr/>
              </a:pPr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337409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14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31242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bin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emf"/><Relationship Id="rId4" Type="http://schemas.openxmlformats.org/officeDocument/2006/relationships/image" Target="../media/image6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emf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emf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Farvet baggrund"/>
          <p:cNvPicPr preferRelativeResize="0"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</p:spPr>
      </p:pic>
      <p:sp>
        <p:nvSpPr>
          <p:cNvPr id="34819" name="Title 1"/>
          <p:cNvSpPr>
            <a:spLocks noGrp="1" noChangeArrowheads="1"/>
          </p:cNvSpPr>
          <p:nvPr>
            <p:ph type="ctrTitle"/>
          </p:nvPr>
        </p:nvSpPr>
        <p:spPr>
          <a:xfrm>
            <a:off x="985838" y="2482343"/>
            <a:ext cx="10220325" cy="1661993"/>
          </a:xfrm>
        </p:spPr>
        <p:txBody>
          <a:bodyPr wrap="square" anchor="ctr" anchorCtr="0">
            <a:spAutoFit/>
          </a:bodyPr>
          <a:lstStyle>
            <a:lvl1pPr>
              <a:lnSpc>
                <a:spcPct val="90000"/>
              </a:lnSpc>
              <a:defRPr sz="6000" baseline="0">
                <a:solidFill>
                  <a:schemeClr val="bg1"/>
                </a:solidFill>
                <a:latin typeface="AU Passata Light" panose="020B03030309020308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33" name="OFF_logo2Computed"/>
          <p:cNvSpPr txBox="1">
            <a:spLocks noChangeArrowheads="1"/>
          </p:cNvSpPr>
          <p:nvPr userDrawn="1"/>
        </p:nvSpPr>
        <p:spPr bwMode="auto">
          <a:xfrm>
            <a:off x="972000" y="5997600"/>
            <a:ext cx="2350045" cy="676612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583200" rIns="0" bIns="0">
            <a:spAutoFit/>
          </a:bodyPr>
          <a:lstStyle/>
          <a:p>
            <a:pPr>
              <a:lnSpc>
                <a:spcPct val="95000"/>
              </a:lnSpc>
              <a:defRPr/>
            </a:pPr>
            <a:r>
              <a:rPr lang="en-GB" sz="600" cap="all" spc="40" baseline="0" dirty="0">
                <a:solidFill>
                  <a:schemeClr val="bg1"/>
                </a:solidFill>
                <a:latin typeface="AU Passata Light" pitchFamily="34" charset="0"/>
              </a:rPr>
              <a:t>Aarhus University School of Engineering</a:t>
            </a:r>
          </a:p>
        </p:txBody>
      </p:sp>
      <p:sp>
        <p:nvSpPr>
          <p:cNvPr id="34" name="Date_DateCustomA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4752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cap="all" baseline="0" dirty="0" smtClean="0">
                <a:solidFill>
                  <a:schemeClr val="bg1"/>
                </a:solidFill>
                <a:latin typeface="+mn-lt"/>
              </a:rPr>
              <a:t>STTBML</a:t>
            </a:r>
            <a:endParaRPr lang="en-GB" sz="700" b="0" cap="all" baseline="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6" name="USR_Titl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4752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 smtClean="0">
                <a:solidFill>
                  <a:schemeClr val="bg1"/>
                </a:solidFill>
                <a:latin typeface="+mn-lt"/>
              </a:rPr>
              <a:t>ASSOCIATE </a:t>
            </a: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Professor</a:t>
            </a:r>
          </a:p>
        </p:txBody>
      </p:sp>
      <p:sp>
        <p:nvSpPr>
          <p:cNvPr id="35" name="FLD_Event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4476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3420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endParaRPr lang="en-GB" sz="700" b="0" cap="all" baseline="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7" name="USR_Nam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444040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3420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ING. DR. Henrik Daniel Kjeldsen</a:t>
            </a:r>
          </a:p>
        </p:txBody>
      </p:sp>
      <p:sp>
        <p:nvSpPr>
          <p:cNvPr id="39" name="OFF_logo1Computed"/>
          <p:cNvSpPr/>
          <p:nvPr userDrawn="1"/>
        </p:nvSpPr>
        <p:spPr bwMode="auto">
          <a:xfrm>
            <a:off x="971999" y="5997600"/>
            <a:ext cx="65" cy="451123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309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1000" b="0" i="0" u="none" strike="noStrike" cap="all" normalizeH="0" baseline="0" noProof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Aarhus
University</a:t>
            </a:r>
          </a:p>
        </p:txBody>
      </p:sp>
      <p:pic>
        <p:nvPicPr>
          <p:cNvPr id="16" name="Au logo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00" y="5997600"/>
            <a:ext cx="557569" cy="558000"/>
          </a:xfrm>
          <a:prstGeom prst="rect">
            <a:avLst/>
          </a:prstGeom>
        </p:spPr>
      </p:pic>
      <p:pic>
        <p:nvPicPr>
          <p:cNvPr id="2080302125" name="Secondary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6000" y="5997600"/>
            <a:ext cx="1658237" cy="558000"/>
          </a:xfrm>
          <a:prstGeom prst="rect">
            <a:avLst/>
          </a:prstGeom>
        </p:spPr>
      </p:pic>
      <p:pic>
        <p:nvPicPr>
          <p:cNvPr id="18" name="Billede streg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200" y="5997600"/>
            <a:ext cx="71734" cy="55799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15/11/2023</a:t>
            </a:fld>
            <a:r>
              <a:rPr lang="en-GB" dirty="0"/>
              <a:t>05/07/2018</a:t>
            </a:r>
          </a:p>
        </p:txBody>
      </p:sp>
      <p:sp>
        <p:nvSpPr>
          <p:cNvPr id="3" name="Footer Placeholder 2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"/>
          <p:cNvSpPr>
            <a:spLocks noGrp="1"/>
          </p:cNvSpPr>
          <p:nvPr>
            <p:ph type="pic" sz="quarter" idx="11" hasCustomPrompt="1"/>
          </p:nvPr>
        </p:nvSpPr>
        <p:spPr>
          <a:xfrm>
            <a:off x="316800" y="316800"/>
            <a:ext cx="5644800" cy="2653200"/>
          </a:xfr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316800" y="3237372"/>
            <a:ext cx="5644800" cy="26532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6231600" y="316800"/>
            <a:ext cx="5644800" cy="55836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8" name="Date Placeholder 7" hidden="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15/11/2023</a:t>
            </a:fld>
            <a:r>
              <a:rPr lang="en-GB" dirty="0"/>
              <a:t>05/07/2018</a:t>
            </a:r>
          </a:p>
        </p:txBody>
      </p:sp>
      <p:sp>
        <p:nvSpPr>
          <p:cNvPr id="9" name="Footer Placeholder 8" hidden="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607518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22" userDrawn="1">
          <p15:clr>
            <a:srgbClr val="A4A3A4"/>
          </p15:clr>
        </p15:guide>
        <p15:guide id="2" pos="3755" userDrawn="1">
          <p15:clr>
            <a:srgbClr val="A4A3A4"/>
          </p15:clr>
        </p15:guide>
        <p15:guide id="3" orient="horz" pos="2039" userDrawn="1">
          <p15:clr>
            <a:srgbClr val="A4A3A4"/>
          </p15:clr>
        </p15:guide>
        <p15:guide id="4" orient="horz" pos="1872" userDrawn="1">
          <p15:clr>
            <a:srgbClr val="A4A3A4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s I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"/>
          <p:cNvSpPr>
            <a:spLocks noGrp="1"/>
          </p:cNvSpPr>
          <p:nvPr>
            <p:ph type="pic" sz="quarter" idx="12" hasCustomPrompt="1"/>
          </p:nvPr>
        </p:nvSpPr>
        <p:spPr>
          <a:xfrm>
            <a:off x="316800" y="316800"/>
            <a:ext cx="5644800" cy="5583600"/>
          </a:xfr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6231600" y="316800"/>
            <a:ext cx="5644800" cy="26532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231600" y="3237372"/>
            <a:ext cx="5644800" cy="26532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8" name="Date Placeholder 7" hidden="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15/11/2023</a:t>
            </a:fld>
            <a:r>
              <a:rPr lang="en-GB" dirty="0"/>
              <a:t>05/07/2018</a:t>
            </a:r>
          </a:p>
        </p:txBody>
      </p:sp>
      <p:sp>
        <p:nvSpPr>
          <p:cNvPr id="9" name="Footer Placeholder 8" hidden="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35702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22" userDrawn="1">
          <p15:clr>
            <a:srgbClr val="A4A3A4"/>
          </p15:clr>
        </p15:guide>
        <p15:guide id="2" pos="3755" userDrawn="1">
          <p15:clr>
            <a:srgbClr val="A4A3A4"/>
          </p15:clr>
        </p15:guide>
        <p15:guide id="3" orient="horz" pos="2039" userDrawn="1">
          <p15:clr>
            <a:srgbClr val="A4A3A4"/>
          </p15:clr>
        </p15:guide>
        <p15:guide id="4" orient="horz" pos="1872" userDrawn="1">
          <p15:clr>
            <a:srgbClr val="A4A3A4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slid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315913" y="315913"/>
            <a:ext cx="11557000" cy="6220354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4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15/11/2023</a:t>
            </a:fld>
            <a:r>
              <a:rPr lang="en-GB" dirty="0"/>
              <a:t>05/07/2018</a:t>
            </a:r>
          </a:p>
        </p:txBody>
      </p:sp>
      <p:sp>
        <p:nvSpPr>
          <p:cNvPr id="7" name="Footer Placeholder 6" hidden="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349476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Hvid baggrund"/>
          <p:cNvSpPr/>
          <p:nvPr userDrawn="1"/>
        </p:nvSpPr>
        <p:spPr bwMode="auto">
          <a:xfrm>
            <a:off x="0" y="0"/>
            <a:ext cx="12188825" cy="5897563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5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15/11/2023</a:t>
            </a:fld>
            <a:r>
              <a:rPr lang="en-GB" dirty="0"/>
              <a:t>05/07/2018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1" name="Text Placeholder 61"/>
          <p:cNvSpPr>
            <a:spLocks noGrp="1"/>
          </p:cNvSpPr>
          <p:nvPr>
            <p:ph type="body" sz="quarter" idx="16" hasCustomPrompt="1"/>
          </p:nvPr>
        </p:nvSpPr>
        <p:spPr>
          <a:xfrm>
            <a:off x="1845940" y="1412776"/>
            <a:ext cx="8496944" cy="3744416"/>
          </a:xfrm>
        </p:spPr>
        <p:txBody>
          <a:bodyPr/>
          <a:lstStyle>
            <a:lvl1pPr marL="432000" indent="-432000" algn="ctr">
              <a:lnSpc>
                <a:spcPct val="107000"/>
              </a:lnSpc>
              <a:buSzPct val="250000"/>
              <a:buFontTx/>
              <a:buBlip>
                <a:blip r:embed="rId2"/>
              </a:buBlip>
              <a:defRPr sz="2800">
                <a:latin typeface="Georgia" panose="02040502050405020303" pitchFamily="18" charset="0"/>
              </a:defRPr>
            </a:lvl1pPr>
            <a:lvl2pPr marL="216000" indent="-216000" algn="ctr">
              <a:lnSpc>
                <a:spcPct val="99000"/>
              </a:lnSpc>
              <a:buFont typeface="Arial" panose="020B0604020202020204" pitchFamily="34" charset="0"/>
              <a:buChar char="-"/>
              <a:defRPr sz="2000" cap="all" baseline="0">
                <a:latin typeface="Georgia" panose="02040502050405020303" pitchFamily="18" charset="0"/>
              </a:defRPr>
            </a:lvl2pPr>
            <a:lvl3pPr algn="ctr">
              <a:buFontTx/>
              <a:buNone/>
              <a:defRPr/>
            </a:lvl3pPr>
          </a:lstStyle>
          <a:p>
            <a:pPr lvl="0"/>
            <a:r>
              <a:rPr lang="en-GB" dirty="0"/>
              <a:t>Click to add Quote text, for next level ENTER and TAB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961400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and 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vid baggrund"/>
          <p:cNvSpPr/>
          <p:nvPr userDrawn="1"/>
        </p:nvSpPr>
        <p:spPr bwMode="auto">
          <a:xfrm>
            <a:off x="0" y="0"/>
            <a:ext cx="12188825" cy="5897563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15913" y="230400"/>
            <a:ext cx="11563200" cy="752400"/>
          </a:xfrm>
        </p:spPr>
        <p:txBody>
          <a:bodyPr anchor="t" anchorCtr="0"/>
          <a:lstStyle/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998068" y="1853461"/>
            <a:ext cx="6264696" cy="2725288"/>
          </a:xfrm>
        </p:spPr>
        <p:txBody>
          <a:bodyPr/>
          <a:lstStyle>
            <a:lvl1pPr marL="432000" indent="-432000" algn="ctr">
              <a:lnSpc>
                <a:spcPct val="107000"/>
              </a:lnSpc>
              <a:buSzPct val="250000"/>
              <a:buFontTx/>
              <a:buBlip>
                <a:blip r:embed="rId2"/>
              </a:buBlip>
              <a:defRPr sz="2800">
                <a:latin typeface="Georgia" panose="02040502050405020303" pitchFamily="18" charset="0"/>
              </a:defRPr>
            </a:lvl1pPr>
            <a:lvl2pPr marL="216000" indent="-216000" algn="ctr">
              <a:lnSpc>
                <a:spcPct val="99000"/>
              </a:lnSpc>
              <a:buFont typeface="Arial" panose="020B0604020202020204" pitchFamily="34" charset="0"/>
              <a:buChar char="-"/>
              <a:defRPr sz="2000" cap="all" baseline="0">
                <a:latin typeface="Georgia" panose="02040502050405020303" pitchFamily="18" charset="0"/>
              </a:defRPr>
            </a:lvl2pPr>
            <a:lvl3pPr marL="576000" indent="0">
              <a:buNone/>
              <a:defRPr/>
            </a:lvl3pPr>
          </a:lstStyle>
          <a:p>
            <a:pPr lvl="0"/>
            <a:r>
              <a:rPr lang="en-GB" dirty="0"/>
              <a:t>Click to add Quote text, for next level ENTER and TAB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5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15/11/2023</a:t>
            </a:fld>
            <a:r>
              <a:rPr lang="en-GB" dirty="0"/>
              <a:t>05/07/2018</a:t>
            </a:r>
          </a:p>
        </p:txBody>
      </p:sp>
      <p:sp>
        <p:nvSpPr>
          <p:cNvPr id="10" name="Footer Placeholder 9" hidden="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951546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slid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1"/>
          <p:cNvSpPr>
            <a:spLocks noGrp="1"/>
          </p:cNvSpPr>
          <p:nvPr>
            <p:ph sz="quarter" idx="12"/>
          </p:nvPr>
        </p:nvSpPr>
        <p:spPr>
          <a:xfrm>
            <a:off x="328613" y="328612"/>
            <a:ext cx="11550650" cy="6213475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5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15/11/2023</a:t>
            </a:fld>
            <a:r>
              <a:rPr lang="en-GB" dirty="0"/>
              <a:t>05/07/2018</a:t>
            </a:r>
          </a:p>
        </p:txBody>
      </p:sp>
      <p:sp>
        <p:nvSpPr>
          <p:cNvPr id="7" name="Footer Placeholder 6" hidden="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81562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6" name="TextBox 5"/>
          <p:cNvSpPr txBox="1"/>
          <p:nvPr userDrawn="1"/>
        </p:nvSpPr>
        <p:spPr>
          <a:xfrm>
            <a:off x="-2160355" y="1022476"/>
            <a:ext cx="2012649" cy="47342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i overskriften </a:t>
            </a:r>
            <a:b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til AU Passata Light</a:t>
            </a:r>
            <a:endParaRPr lang="en-GB" sz="4799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7" name="Date Placeholder 6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15/11/2023</a:t>
            </a:fld>
            <a:r>
              <a:rPr lang="en-GB" dirty="0"/>
              <a:t>05/07/2018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765820" y="1340768"/>
            <a:ext cx="1224136" cy="504056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15/11/2023</a:t>
            </a:fld>
            <a:r>
              <a:rPr lang="en-GB" dirty="0"/>
              <a:t>05/07/2018</a:t>
            </a:r>
          </a:p>
        </p:txBody>
      </p:sp>
      <p:sp>
        <p:nvSpPr>
          <p:cNvPr id="4" name="Footer Placeholder 3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 Log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</p:txBody>
      </p:sp>
      <p:pic>
        <p:nvPicPr>
          <p:cNvPr id="6" name="Logo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8776" y="2163364"/>
            <a:ext cx="2531272" cy="2531272"/>
          </a:xfrm>
          <a:prstGeom prst="rect">
            <a:avLst/>
          </a:prstGeom>
        </p:spPr>
      </p:pic>
      <p:sp>
        <p:nvSpPr>
          <p:cNvPr id="5" name="Date Placeholder 4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15/11/2023</a:t>
            </a:fld>
            <a:r>
              <a:rPr lang="en-GB" dirty="0"/>
              <a:t>05/07/2018</a:t>
            </a:r>
          </a:p>
        </p:txBody>
      </p:sp>
      <p:sp>
        <p:nvSpPr>
          <p:cNvPr id="7" name="Footer Placeholder 6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Slide Number Placeholder 8" hidden="1"/>
          <p:cNvSpPr>
            <a:spLocks noGrp="1"/>
          </p:cNvSpPr>
          <p:nvPr>
            <p:ph type="sldNum" sz="quarter" idx="12"/>
          </p:nvPr>
        </p:nvSpPr>
        <p:spPr>
          <a:xfrm>
            <a:off x="0" y="7020000"/>
            <a:ext cx="0" cy="461665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9744069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</p:txBody>
      </p:sp>
      <p:sp>
        <p:nvSpPr>
          <p:cNvPr id="34" name="Pladsholder til tekst 2"/>
          <p:cNvSpPr txBox="1">
            <a:spLocks/>
          </p:cNvSpPr>
          <p:nvPr userDrawn="1"/>
        </p:nvSpPr>
        <p:spPr>
          <a:xfrm>
            <a:off x="1090914" y="2098689"/>
            <a:ext cx="12745416" cy="1329861"/>
          </a:xfrm>
          <a:prstGeom prst="rect">
            <a:avLst/>
          </a:prstGeom>
        </p:spPr>
        <p:txBody>
          <a:bodyPr wrap="square" lIns="0" tIns="0" rIns="0" bIns="21600">
            <a:spAutoFit/>
          </a:bodyPr>
          <a:lstStyle>
            <a:lvl1pPr marL="0" indent="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None/>
              <a:defRPr sz="2200">
                <a:solidFill>
                  <a:schemeClr val="bg1"/>
                </a:solidFill>
                <a:latin typeface="AU Peto" panose="040C0B07020602020301" pitchFamily="82" charset="0"/>
                <a:ea typeface="AU Peto" panose="040C0B07020602020301" pitchFamily="82" charset="0"/>
                <a:cs typeface="+mn-cs"/>
              </a:defRPr>
            </a:lvl1pPr>
            <a:lvl2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2pPr>
            <a:lvl3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3pPr>
            <a:lvl4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4pPr>
            <a:lvl5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5pPr>
            <a:lvl6pPr marL="13525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6pPr>
            <a:lvl7pPr marL="18097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7pPr>
            <a:lvl8pPr marL="22669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8pPr>
            <a:lvl9pPr marL="27241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9pPr>
          </a:lstStyle>
          <a:p>
            <a:pPr>
              <a:lnSpc>
                <a:spcPct val="85000"/>
              </a:lnSpc>
            </a:pPr>
            <a:r>
              <a:rPr lang="en-GB" sz="10000" kern="0" dirty="0">
                <a:solidFill>
                  <a:schemeClr val="accent6"/>
                </a:solidFill>
                <a:latin typeface="AU Peto" panose="040C0B07020602020301" pitchFamily="82" charset="0"/>
              </a:rPr>
              <a:t>Aarhus</a:t>
            </a:r>
            <a:endParaRPr lang="en-GB"/>
          </a:p>
        </p:txBody>
      </p:sp>
      <p:sp>
        <p:nvSpPr>
          <p:cNvPr id="6" name="Pladsholder til tekst 2"/>
          <p:cNvSpPr txBox="1">
            <a:spLocks/>
          </p:cNvSpPr>
          <p:nvPr userDrawn="1"/>
        </p:nvSpPr>
        <p:spPr>
          <a:xfrm>
            <a:off x="7439540" y="2093600"/>
            <a:ext cx="4356484" cy="1329861"/>
          </a:xfrm>
          <a:prstGeom prst="rect">
            <a:avLst/>
          </a:prstGeom>
        </p:spPr>
        <p:txBody>
          <a:bodyPr wrap="square" lIns="0" tIns="0" rIns="0" bIns="21600">
            <a:spAutoFit/>
          </a:bodyPr>
          <a:lstStyle>
            <a:lvl1pPr marL="0" indent="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None/>
              <a:defRPr sz="2200">
                <a:solidFill>
                  <a:schemeClr val="bg1"/>
                </a:solidFill>
                <a:latin typeface="AU Peto" panose="040C0B07020602020301" pitchFamily="82" charset="0"/>
                <a:ea typeface="AU Peto" panose="040C0B07020602020301" pitchFamily="82" charset="0"/>
                <a:cs typeface="+mn-cs"/>
              </a:defRPr>
            </a:lvl1pPr>
            <a:lvl2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2pPr>
            <a:lvl3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3pPr>
            <a:lvl4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4pPr>
            <a:lvl5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5pPr>
            <a:lvl6pPr marL="13525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6pPr>
            <a:lvl7pPr marL="18097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7pPr>
            <a:lvl8pPr marL="22669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8pPr>
            <a:lvl9pPr marL="27241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9pPr>
          </a:lstStyle>
          <a:p>
            <a:pPr>
              <a:lnSpc>
                <a:spcPct val="85000"/>
              </a:lnSpc>
            </a:pPr>
            <a:r>
              <a:rPr lang="en-GB" sz="10000" kern="0" dirty="0" err="1">
                <a:solidFill>
                  <a:schemeClr val="bg1"/>
                </a:solidFill>
                <a:latin typeface="AU Peto" panose="040C0B07020602020301" pitchFamily="82" charset="0"/>
              </a:rPr>
              <a:t>uni</a:t>
            </a:r>
            <a:endParaRPr lang="en-GB" sz="10000" kern="0" dirty="0">
              <a:solidFill>
                <a:schemeClr val="bg1"/>
              </a:solidFill>
              <a:latin typeface="AU Peto" panose="040C0B07020602020301" pitchFamily="82" charset="0"/>
            </a:endParaRPr>
          </a:p>
        </p:txBody>
      </p:sp>
      <p:sp>
        <p:nvSpPr>
          <p:cNvPr id="7" name="Pladsholder til tekst 2"/>
          <p:cNvSpPr txBox="1">
            <a:spLocks/>
          </p:cNvSpPr>
          <p:nvPr userDrawn="1"/>
        </p:nvSpPr>
        <p:spPr>
          <a:xfrm>
            <a:off x="1881492" y="3428550"/>
            <a:ext cx="9289032" cy="1329861"/>
          </a:xfrm>
          <a:prstGeom prst="rect">
            <a:avLst/>
          </a:prstGeom>
        </p:spPr>
        <p:txBody>
          <a:bodyPr wrap="square" lIns="0" tIns="0" rIns="0" bIns="21600">
            <a:spAutoFit/>
          </a:bodyPr>
          <a:lstStyle>
            <a:lvl1pPr marL="0" indent="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None/>
              <a:defRPr sz="2200">
                <a:solidFill>
                  <a:schemeClr val="bg1"/>
                </a:solidFill>
                <a:latin typeface="AU Peto" panose="040C0B07020602020301" pitchFamily="82" charset="0"/>
                <a:ea typeface="AU Peto" panose="040C0B07020602020301" pitchFamily="82" charset="0"/>
                <a:cs typeface="+mn-cs"/>
              </a:defRPr>
            </a:lvl1pPr>
            <a:lvl2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2pPr>
            <a:lvl3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3pPr>
            <a:lvl4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4pPr>
            <a:lvl5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5pPr>
            <a:lvl6pPr marL="13525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6pPr>
            <a:lvl7pPr marL="18097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7pPr>
            <a:lvl8pPr marL="22669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8pPr>
            <a:lvl9pPr marL="27241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9pPr>
          </a:lstStyle>
          <a:p>
            <a:pPr algn="ctr">
              <a:lnSpc>
                <a:spcPct val="85000"/>
              </a:lnSpc>
            </a:pPr>
            <a:r>
              <a:rPr lang="en-GB" sz="10000" kern="0" dirty="0" err="1">
                <a:solidFill>
                  <a:schemeClr val="bg1"/>
                </a:solidFill>
                <a:latin typeface="AU Peto" panose="040C0B07020602020301" pitchFamily="82" charset="0"/>
              </a:rPr>
              <a:t>versiet</a:t>
            </a:r>
            <a:endParaRPr lang="en-GB" sz="10000" dirty="0">
              <a:solidFill>
                <a:schemeClr val="bg1"/>
              </a:solidFill>
              <a:latin typeface="AU Peto" panose="040C0B07020602020301" pitchFamily="82" charset="0"/>
            </a:endParaRPr>
          </a:p>
        </p:txBody>
      </p:sp>
      <p:sp>
        <p:nvSpPr>
          <p:cNvPr id="8" name="Date Placeholder 4" hidden="1"/>
          <p:cNvSpPr>
            <a:spLocks noGrp="1"/>
          </p:cNvSpPr>
          <p:nvPr>
            <p:ph type="dt" sz="half" idx="10"/>
          </p:nvPr>
        </p:nvSpPr>
        <p:spPr>
          <a:xfrm>
            <a:off x="0" y="7020000"/>
            <a:ext cx="0" cy="0"/>
          </a:xfrm>
        </p:spPr>
        <p:txBody>
          <a:bodyPr/>
          <a:lstStyle/>
          <a:p>
            <a:fld id="{78417F83-4CBA-48F2-BAD0-783AE3701E32}" type="datetimeFigureOut">
              <a:rPr lang="en-GB" smtClean="0"/>
              <a:pPr/>
              <a:t>15/11/2023</a:t>
            </a:fld>
            <a:r>
              <a:rPr lang="en-GB" dirty="0"/>
              <a:t>05/07/2018</a:t>
            </a:r>
          </a:p>
        </p:txBody>
      </p:sp>
      <p:sp>
        <p:nvSpPr>
          <p:cNvPr id="9" name="Footer Placeholder 6" hidden="1"/>
          <p:cNvSpPr>
            <a:spLocks noGrp="1"/>
          </p:cNvSpPr>
          <p:nvPr>
            <p:ph type="ftr" sz="quarter" idx="11"/>
          </p:nvPr>
        </p:nvSpPr>
        <p:spPr>
          <a:xfrm>
            <a:off x="0" y="7020000"/>
            <a:ext cx="0" cy="0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0" name="Slide Number Placeholder 8" hidden="1"/>
          <p:cNvSpPr>
            <a:spLocks noGrp="1"/>
          </p:cNvSpPr>
          <p:nvPr>
            <p:ph type="sldNum" sz="quarter" idx="12"/>
          </p:nvPr>
        </p:nvSpPr>
        <p:spPr>
          <a:xfrm>
            <a:off x="0" y="7020000"/>
            <a:ext cx="0" cy="461665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262406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</p:txBody>
      </p:sp>
      <p:sp>
        <p:nvSpPr>
          <p:cNvPr id="19" name="White Top Rectangle"/>
          <p:cNvSpPr>
            <a:spLocks noChangeArrowheads="1"/>
          </p:cNvSpPr>
          <p:nvPr userDrawn="1"/>
        </p:nvSpPr>
        <p:spPr bwMode="auto">
          <a:xfrm>
            <a:off x="985838" y="3443622"/>
            <a:ext cx="648000" cy="468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GB" sz="4799" dirty="0"/>
          </a:p>
        </p:txBody>
      </p:sp>
      <p:sp>
        <p:nvSpPr>
          <p:cNvPr id="34819" name="Title 1"/>
          <p:cNvSpPr>
            <a:spLocks noGrp="1" noChangeArrowheads="1"/>
          </p:cNvSpPr>
          <p:nvPr>
            <p:ph type="ctrTitle"/>
          </p:nvPr>
        </p:nvSpPr>
        <p:spPr>
          <a:xfrm>
            <a:off x="981844" y="1520315"/>
            <a:ext cx="9543307" cy="1779553"/>
          </a:xfrm>
        </p:spPr>
        <p:txBody>
          <a:bodyPr wrap="square" anchor="b" anchorCtr="0">
            <a:noAutofit/>
          </a:bodyPr>
          <a:lstStyle>
            <a:lvl1pPr>
              <a:lnSpc>
                <a:spcPct val="90000"/>
              </a:lnSpc>
              <a:defRPr sz="6000" baseline="0">
                <a:solidFill>
                  <a:schemeClr val="bg1"/>
                </a:solidFill>
                <a:latin typeface="AU Passata Light" panose="020B03030309020308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985838" y="3715431"/>
            <a:ext cx="7161212" cy="1746085"/>
          </a:xfrm>
        </p:spPr>
        <p:txBody>
          <a:bodyPr/>
          <a:lstStyle>
            <a:lvl1pPr marL="0" indent="0">
              <a:lnSpc>
                <a:spcPct val="101000"/>
              </a:lnSpc>
              <a:buFontTx/>
              <a:buNone/>
              <a:defRPr sz="27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  <a:endParaRPr lang="en-GB"/>
          </a:p>
        </p:txBody>
      </p:sp>
      <p:sp>
        <p:nvSpPr>
          <p:cNvPr id="38" name="OFF_logo2Computed"/>
          <p:cNvSpPr txBox="1">
            <a:spLocks noChangeArrowheads="1"/>
          </p:cNvSpPr>
          <p:nvPr userDrawn="1"/>
        </p:nvSpPr>
        <p:spPr bwMode="auto">
          <a:xfrm>
            <a:off x="972000" y="5997600"/>
            <a:ext cx="2350045" cy="676612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583200" rIns="0" bIns="0">
            <a:spAutoFit/>
          </a:bodyPr>
          <a:lstStyle/>
          <a:p>
            <a:pPr>
              <a:lnSpc>
                <a:spcPct val="95000"/>
              </a:lnSpc>
              <a:defRPr/>
            </a:pPr>
            <a:r>
              <a:rPr lang="en-GB" sz="600" cap="all" spc="40" baseline="0" dirty="0">
                <a:solidFill>
                  <a:schemeClr val="bg1"/>
                </a:solidFill>
                <a:latin typeface="AU Passata Light" pitchFamily="34" charset="0"/>
              </a:rPr>
              <a:t>Aarhus University School of Engineering</a:t>
            </a:r>
          </a:p>
        </p:txBody>
      </p:sp>
      <p:sp>
        <p:nvSpPr>
          <p:cNvPr id="43" name="OFF_logo1Computed"/>
          <p:cNvSpPr/>
          <p:nvPr userDrawn="1"/>
        </p:nvSpPr>
        <p:spPr bwMode="auto">
          <a:xfrm>
            <a:off x="971999" y="5997600"/>
            <a:ext cx="65" cy="451123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309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1000" b="0" i="0" u="none" strike="noStrike" cap="all" normalizeH="0" baseline="0" noProof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Aarhus
University</a:t>
            </a:r>
          </a:p>
        </p:txBody>
      </p:sp>
      <p:sp>
        <p:nvSpPr>
          <p:cNvPr id="39" name="Date_DateCustomA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4752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kern="1200" cap="all" baseline="0" dirty="0">
                <a:solidFill>
                  <a:schemeClr val="bg1"/>
                </a:solidFill>
                <a:latin typeface="AU Passata" pitchFamily="34" charset="0"/>
                <a:ea typeface="+mn-ea"/>
                <a:cs typeface="+mn-cs"/>
              </a:rPr>
              <a:t>APRIL 2019</a:t>
            </a:r>
          </a:p>
        </p:txBody>
      </p:sp>
      <p:sp>
        <p:nvSpPr>
          <p:cNvPr id="41" name="USR_Titl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4752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Assistant Professor</a:t>
            </a:r>
          </a:p>
        </p:txBody>
      </p:sp>
      <p:sp>
        <p:nvSpPr>
          <p:cNvPr id="40" name="FLD_Event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4476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3420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endParaRPr lang="en-GB" sz="700" b="0" cap="all" baseline="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42" name="USR_Nam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444040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3420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ING. DR. Henrik Daniel Kjeldsen</a:t>
            </a:r>
          </a:p>
        </p:txBody>
      </p:sp>
      <p:pic>
        <p:nvPicPr>
          <p:cNvPr id="17" name="Au logo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00" y="5997600"/>
            <a:ext cx="557569" cy="558000"/>
          </a:xfrm>
          <a:prstGeom prst="rect">
            <a:avLst/>
          </a:prstGeom>
        </p:spPr>
      </p:pic>
      <p:pic>
        <p:nvPicPr>
          <p:cNvPr id="23" name="Billede stre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200" y="5997600"/>
            <a:ext cx="71734" cy="557999"/>
          </a:xfrm>
          <a:prstGeom prst="rect">
            <a:avLst/>
          </a:prstGeom>
        </p:spPr>
      </p:pic>
      <p:pic>
        <p:nvPicPr>
          <p:cNvPr id="434609612" name="Secondary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6000" y="5997600"/>
            <a:ext cx="1658237" cy="5580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>
          <a:xfrm>
            <a:off x="11807992" y="6581497"/>
            <a:ext cx="252000" cy="1538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15/11/2023</a:t>
            </a:fld>
            <a:r>
              <a:rPr lang="en-GB" dirty="0"/>
              <a:t>05/07/2018</a:t>
            </a:r>
          </a:p>
        </p:txBody>
      </p:sp>
      <p:sp>
        <p:nvSpPr>
          <p:cNvPr id="3" name="Footer Placeholder 2" hidden="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2700826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 Aarhus Universite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</p:txBody>
      </p:sp>
      <p:sp>
        <p:nvSpPr>
          <p:cNvPr id="5" name="LAN_AUWBreak"/>
          <p:cNvSpPr/>
          <p:nvPr userDrawn="1"/>
        </p:nvSpPr>
        <p:spPr bwMode="auto">
          <a:xfrm>
            <a:off x="6022613" y="2804400"/>
            <a:ext cx="65" cy="757567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183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4000" b="0" i="0" u="none" strike="noStrike" cap="all" normalizeH="0" baseline="0" noProof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Aarhus
University</a:t>
            </a:r>
          </a:p>
        </p:txBody>
      </p:sp>
      <p:pic>
        <p:nvPicPr>
          <p:cNvPr id="6" name="Logo white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8268" y="2864711"/>
            <a:ext cx="2228400" cy="1116990"/>
          </a:xfrm>
          <a:prstGeom prst="rect">
            <a:avLst/>
          </a:prstGeom>
        </p:spPr>
      </p:pic>
      <p:sp>
        <p:nvSpPr>
          <p:cNvPr id="7" name="Date Placeholder 4" hidden="1"/>
          <p:cNvSpPr>
            <a:spLocks noGrp="1"/>
          </p:cNvSpPr>
          <p:nvPr>
            <p:ph type="dt" sz="half" idx="10"/>
          </p:nvPr>
        </p:nvSpPr>
        <p:spPr>
          <a:xfrm>
            <a:off x="0" y="7020000"/>
            <a:ext cx="0" cy="0"/>
          </a:xfrm>
        </p:spPr>
        <p:txBody>
          <a:bodyPr/>
          <a:lstStyle/>
          <a:p>
            <a:fld id="{78417F83-4CBA-48F2-BAD0-783AE3701E32}" type="datetimeFigureOut">
              <a:rPr lang="en-GB" smtClean="0"/>
              <a:pPr/>
              <a:t>15/11/2023</a:t>
            </a:fld>
            <a:r>
              <a:rPr lang="en-GB" dirty="0"/>
              <a:t>05/07/2018</a:t>
            </a:r>
          </a:p>
        </p:txBody>
      </p:sp>
      <p:sp>
        <p:nvSpPr>
          <p:cNvPr id="9" name="Footer Placeholder 6" hidden="1"/>
          <p:cNvSpPr>
            <a:spLocks noGrp="1"/>
          </p:cNvSpPr>
          <p:nvPr>
            <p:ph type="ftr" sz="quarter" idx="11"/>
          </p:nvPr>
        </p:nvSpPr>
        <p:spPr>
          <a:xfrm>
            <a:off x="0" y="7020000"/>
            <a:ext cx="0" cy="0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0" name="Slide Number Placeholder 8" hidden="1"/>
          <p:cNvSpPr>
            <a:spLocks noGrp="1"/>
          </p:cNvSpPr>
          <p:nvPr>
            <p:ph type="sldNum" sz="quarter" idx="12"/>
          </p:nvPr>
        </p:nvSpPr>
        <p:spPr>
          <a:xfrm>
            <a:off x="0" y="7020000"/>
            <a:ext cx="0" cy="461665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288966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no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</p:txBody>
      </p:sp>
      <p:sp>
        <p:nvSpPr>
          <p:cNvPr id="34819" name="Title 1"/>
          <p:cNvSpPr>
            <a:spLocks noGrp="1" noChangeArrowheads="1"/>
          </p:cNvSpPr>
          <p:nvPr>
            <p:ph type="ctrTitle"/>
          </p:nvPr>
        </p:nvSpPr>
        <p:spPr>
          <a:xfrm>
            <a:off x="985838" y="2482343"/>
            <a:ext cx="10220325" cy="1661993"/>
          </a:xfrm>
        </p:spPr>
        <p:txBody>
          <a:bodyPr wrap="square" anchor="ctr" anchorCtr="0">
            <a:spAutoFit/>
          </a:bodyPr>
          <a:lstStyle>
            <a:lvl1pPr>
              <a:lnSpc>
                <a:spcPct val="90000"/>
              </a:lnSpc>
              <a:defRPr sz="6000" baseline="0">
                <a:solidFill>
                  <a:schemeClr val="bg1"/>
                </a:solidFill>
                <a:latin typeface="AU Passata Light" panose="020B03030309020308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14" name="TextBox 13"/>
          <p:cNvSpPr txBox="1"/>
          <p:nvPr userDrawn="1"/>
        </p:nvSpPr>
        <p:spPr>
          <a:xfrm>
            <a:off x="-1973598" y="3082506"/>
            <a:ext cx="182589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eller ord til</a:t>
            </a:r>
            <a:endParaRPr lang="en-GB"/>
          </a:p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AU Passata Bold</a:t>
            </a:r>
            <a:endParaRPr lang="en-GB" sz="4799" dirty="0"/>
          </a:p>
        </p:txBody>
      </p:sp>
      <p:sp>
        <p:nvSpPr>
          <p:cNvPr id="25" name="OFF_logo2Computed"/>
          <p:cNvSpPr txBox="1">
            <a:spLocks noChangeArrowheads="1"/>
          </p:cNvSpPr>
          <p:nvPr userDrawn="1"/>
        </p:nvSpPr>
        <p:spPr bwMode="auto">
          <a:xfrm>
            <a:off x="972000" y="5997600"/>
            <a:ext cx="2350045" cy="676612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583200" rIns="0" bIns="0">
            <a:spAutoFit/>
          </a:bodyPr>
          <a:lstStyle/>
          <a:p>
            <a:pPr>
              <a:lnSpc>
                <a:spcPct val="95000"/>
              </a:lnSpc>
              <a:defRPr/>
            </a:pPr>
            <a:r>
              <a:rPr lang="en-GB" sz="600" cap="all" spc="40" baseline="0" dirty="0">
                <a:solidFill>
                  <a:schemeClr val="bg1"/>
                </a:solidFill>
                <a:latin typeface="AU Passata Light" pitchFamily="34" charset="0"/>
              </a:rPr>
              <a:t>Aarhus University School of Engineering</a:t>
            </a:r>
          </a:p>
        </p:txBody>
      </p:sp>
      <p:sp>
        <p:nvSpPr>
          <p:cNvPr id="30" name="OFF_logo1Computed"/>
          <p:cNvSpPr/>
          <p:nvPr userDrawn="1"/>
        </p:nvSpPr>
        <p:spPr bwMode="auto">
          <a:xfrm>
            <a:off x="971999" y="5997600"/>
            <a:ext cx="65" cy="451123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309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1000" b="0" i="0" u="none" strike="noStrike" cap="all" normalizeH="0" baseline="0" noProof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Aarhus
University</a:t>
            </a:r>
          </a:p>
        </p:txBody>
      </p:sp>
      <p:sp>
        <p:nvSpPr>
          <p:cNvPr id="26" name="Date_DateCustomA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4752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kern="1200" cap="all" baseline="0" dirty="0">
                <a:solidFill>
                  <a:schemeClr val="bg1"/>
                </a:solidFill>
                <a:latin typeface="AU Passata" pitchFamily="34" charset="0"/>
                <a:ea typeface="+mn-ea"/>
                <a:cs typeface="+mn-cs"/>
              </a:rPr>
              <a:t>APRIL 2019</a:t>
            </a:r>
          </a:p>
        </p:txBody>
      </p:sp>
      <p:sp>
        <p:nvSpPr>
          <p:cNvPr id="28" name="USR_Titl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4752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Assistant Professor</a:t>
            </a:r>
          </a:p>
        </p:txBody>
      </p:sp>
      <p:sp>
        <p:nvSpPr>
          <p:cNvPr id="27" name="FLD_Event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4476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3420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endParaRPr lang="en-GB" sz="700" b="0" cap="all" baseline="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9" name="USR_Nam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444040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3420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ING. DR. Henrik Daniel Kjeldsen</a:t>
            </a:r>
          </a:p>
        </p:txBody>
      </p:sp>
      <p:pic>
        <p:nvPicPr>
          <p:cNvPr id="17" name="Au logo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00" y="5997600"/>
            <a:ext cx="557569" cy="558000"/>
          </a:xfrm>
          <a:prstGeom prst="rect">
            <a:avLst/>
          </a:prstGeom>
        </p:spPr>
      </p:pic>
      <p:pic>
        <p:nvPicPr>
          <p:cNvPr id="23" name="Billede 2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200" y="5997600"/>
            <a:ext cx="71734" cy="557999"/>
          </a:xfrm>
          <a:prstGeom prst="rect">
            <a:avLst/>
          </a:prstGeom>
        </p:spPr>
      </p:pic>
      <p:pic>
        <p:nvPicPr>
          <p:cNvPr id="1728553288" name="Secondary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6000" y="5997600"/>
            <a:ext cx="1658237" cy="5580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15/11/2023</a:t>
            </a:fld>
            <a:r>
              <a:rPr lang="en-GB" dirty="0"/>
              <a:t>05/07/2018</a:t>
            </a:r>
          </a:p>
        </p:txBody>
      </p:sp>
      <p:sp>
        <p:nvSpPr>
          <p:cNvPr id="3" name="Footer Placeholder 2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07390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5838" y="1960079"/>
            <a:ext cx="10220325" cy="3937484"/>
          </a:xfrm>
        </p:spPr>
        <p:txBody>
          <a:bodyPr/>
          <a:lstStyle>
            <a:lvl1pPr marL="0" indent="0">
              <a:buFont typeface="Calibri" panose="020F0502020204030204" pitchFamily="34" charset="0"/>
              <a:buChar char="​"/>
              <a:defRPr/>
            </a:lvl1pPr>
          </a:lstStyle>
          <a:p>
            <a:pPr lvl="0"/>
            <a:r>
              <a:rPr lang="en-GB" dirty="0"/>
              <a:t>Click to 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  <a:endParaRPr lang="en-GB"/>
          </a:p>
        </p:txBody>
      </p:sp>
      <p:sp>
        <p:nvSpPr>
          <p:cNvPr id="5" name="TextBox 4"/>
          <p:cNvSpPr txBox="1"/>
          <p:nvPr userDrawn="1"/>
        </p:nvSpPr>
        <p:spPr>
          <a:xfrm>
            <a:off x="-1973598" y="340161"/>
            <a:ext cx="1825892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Overskrift to</a:t>
            </a:r>
            <a:r>
              <a:rPr lang="en-GB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 linjer </a:t>
            </a:r>
            <a:endParaRPr lang="en-GB"/>
          </a:p>
          <a:p>
            <a:pPr algn="r">
              <a:lnSpc>
                <a:spcPct val="100000"/>
              </a:lnSpc>
            </a:pPr>
            <a:r>
              <a:rPr lang="en-GB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til</a:t>
            </a:r>
            <a:endParaRPr lang="en-GB"/>
          </a:p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AU Passata Bold</a:t>
            </a:r>
            <a:endParaRPr lang="en-GB" sz="4799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7" name="Date Placeholder 6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15/11/2023</a:t>
            </a:fld>
            <a:r>
              <a:rPr lang="en-GB" dirty="0"/>
              <a:t>05/07/2018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line title and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Hvid baggrund"/>
          <p:cNvSpPr/>
          <p:nvPr userDrawn="1"/>
        </p:nvSpPr>
        <p:spPr bwMode="auto">
          <a:xfrm>
            <a:off x="0" y="-1"/>
            <a:ext cx="12193200" cy="5894387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6" name="Black Rectangle"/>
          <p:cNvSpPr/>
          <p:nvPr userDrawn="1"/>
        </p:nvSpPr>
        <p:spPr>
          <a:xfrm>
            <a:off x="990000" y="1045684"/>
            <a:ext cx="647831" cy="4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  <a:p>
            <a:pPr algn="ctr"/>
            <a:endParaRPr lang="en-GB" sz="4799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15913" y="228627"/>
            <a:ext cx="11556000" cy="752101"/>
          </a:xfrm>
        </p:spPr>
        <p:txBody>
          <a:bodyPr anchor="t" anchorCtr="0"/>
          <a:lstStyle/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5838" y="1373021"/>
            <a:ext cx="10220325" cy="4521366"/>
          </a:xfrm>
        </p:spPr>
        <p:txBody>
          <a:bodyPr/>
          <a:lstStyle>
            <a:lvl1pPr marL="0" indent="0">
              <a:buFont typeface="Calibri" panose="020F0502020204030204" pitchFamily="34" charset="0"/>
              <a:buChar char="​"/>
              <a:defRPr/>
            </a:lvl1pPr>
          </a:lstStyle>
          <a:p>
            <a:pPr lvl="0"/>
            <a:r>
              <a:rPr lang="en-GB" dirty="0"/>
              <a:t>Click to 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7" name="Date Placeholder 6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15/11/2023</a:t>
            </a:fld>
            <a:r>
              <a:rPr lang="en-GB" dirty="0"/>
              <a:t>05/07/2018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971285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65" userDrawn="1">
          <p15:clr>
            <a:srgbClr val="00000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Hvid baggrund"/>
          <p:cNvSpPr/>
          <p:nvPr userDrawn="1"/>
        </p:nvSpPr>
        <p:spPr bwMode="auto">
          <a:xfrm>
            <a:off x="0" y="0"/>
            <a:ext cx="12193200" cy="5911200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5" name="Black Rectangle"/>
          <p:cNvSpPr/>
          <p:nvPr userDrawn="1"/>
        </p:nvSpPr>
        <p:spPr>
          <a:xfrm>
            <a:off x="990000" y="1045684"/>
            <a:ext cx="647831" cy="4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  <a:p>
            <a:pPr algn="ctr"/>
            <a:endParaRPr lang="en-GB" sz="4799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16800" y="230400"/>
            <a:ext cx="5644263" cy="752400"/>
          </a:xfrm>
        </p:spPr>
        <p:txBody>
          <a:bodyPr anchor="t" anchorCtr="0"/>
          <a:lstStyle>
            <a:lvl1pPr>
              <a:defRPr/>
            </a:lvl1pPr>
          </a:lstStyle>
          <a:p>
            <a:r>
              <a:rPr lang="en-GB" dirty="0"/>
              <a:t>Insert title</a:t>
            </a:r>
            <a:endParaRPr lang="en-GB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985838" y="1371600"/>
            <a:ext cx="4975225" cy="4525964"/>
          </a:xfrm>
        </p:spPr>
        <p:txBody>
          <a:bodyPr/>
          <a:lstStyle>
            <a:lvl1pPr marL="0" indent="0">
              <a:buFont typeface="Calibri" panose="020F0502020204030204" pitchFamily="34" charset="0"/>
              <a:buChar char="​"/>
              <a:defRPr/>
            </a:lvl1pPr>
          </a:lstStyle>
          <a:p>
            <a:pPr lvl="0"/>
            <a:r>
              <a:rPr lang="en-GB" dirty="0"/>
              <a:t>Click to 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  <a:endParaRPr lang="en-GB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230198" y="315913"/>
            <a:ext cx="5644110" cy="5581650"/>
          </a:xfrm>
        </p:spPr>
        <p:txBody>
          <a:bodyPr/>
          <a:lstStyle>
            <a:lvl1pPr marL="0" indent="0"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7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5" name="Date Placeholder 4" hidden="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15/11/2023</a:t>
            </a:fld>
            <a:r>
              <a:rPr lang="en-GB" dirty="0"/>
              <a:t>05/07/2018</a:t>
            </a:r>
          </a:p>
        </p:txBody>
      </p:sp>
      <p:sp>
        <p:nvSpPr>
          <p:cNvPr id="6" name="Footer Placeholder 5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997871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24" userDrawn="1">
          <p15:clr>
            <a:srgbClr val="A4A3A4"/>
          </p15:clr>
        </p15:guide>
        <p15:guide id="2" pos="3755" userDrawn="1">
          <p15:clr>
            <a:srgbClr val="A4A3A4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sonal inform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Hvid baggrund"/>
          <p:cNvSpPr/>
          <p:nvPr userDrawn="1"/>
        </p:nvSpPr>
        <p:spPr bwMode="auto">
          <a:xfrm>
            <a:off x="0" y="0"/>
            <a:ext cx="12193200" cy="5911011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5" name="Black Rectangle"/>
          <p:cNvSpPr/>
          <p:nvPr userDrawn="1"/>
        </p:nvSpPr>
        <p:spPr>
          <a:xfrm>
            <a:off x="1001075" y="2694542"/>
            <a:ext cx="647831" cy="4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  <a:p>
            <a:pPr algn="ctr"/>
            <a:endParaRPr lang="en-GB" sz="4799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5838" y="1484784"/>
            <a:ext cx="4975225" cy="971980"/>
          </a:xfrm>
        </p:spPr>
        <p:txBody>
          <a:bodyPr anchor="b" anchorCtr="0"/>
          <a:lstStyle>
            <a:lvl1pPr>
              <a:lnSpc>
                <a:spcPct val="95000"/>
              </a:lnSpc>
              <a:defRPr sz="3000">
                <a:latin typeface="+mn-lt"/>
              </a:defRPr>
            </a:lvl1pPr>
          </a:lstStyle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985838" y="3010711"/>
            <a:ext cx="4975225" cy="1858449"/>
          </a:xfrm>
        </p:spPr>
        <p:txBody>
          <a:bodyPr/>
          <a:lstStyle>
            <a:lvl1pPr marL="0" indent="0">
              <a:buFont typeface="Calibri" panose="020F0502020204030204" pitchFamily="34" charset="0"/>
              <a:buChar char="​"/>
              <a:defRPr/>
            </a:lvl1pPr>
            <a:lvl5pPr>
              <a:defRPr/>
            </a:lvl5pPr>
          </a:lstStyle>
          <a:p>
            <a:pPr lvl="0"/>
            <a:r>
              <a:rPr lang="en-GB" dirty="0"/>
              <a:t>Click to 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  <a:endParaRPr lang="en-GB"/>
          </a:p>
          <a:p>
            <a:pPr lvl="5"/>
            <a:r>
              <a:rPr lang="en-GB" dirty="0"/>
              <a:t>6</a:t>
            </a:r>
            <a:endParaRPr lang="en-GB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231600" y="315913"/>
            <a:ext cx="5644800" cy="5583600"/>
          </a:xfrm>
        </p:spPr>
        <p:txBody>
          <a:bodyPr/>
          <a:lstStyle>
            <a:lvl1pPr marL="0" indent="0"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9" name="TextBox 8"/>
          <p:cNvSpPr txBox="1"/>
          <p:nvPr userDrawn="1"/>
        </p:nvSpPr>
        <p:spPr>
          <a:xfrm>
            <a:off x="-1973598" y="1780882"/>
            <a:ext cx="182589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Overskrift to</a:t>
            </a:r>
            <a:r>
              <a:rPr lang="en-GB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 linjer</a:t>
            </a:r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7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5" name="Date Placeholder 4" hidden="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15/11/2023</a:t>
            </a:fld>
            <a:r>
              <a:rPr lang="en-GB" dirty="0"/>
              <a:t>05/07/2018</a:t>
            </a:r>
          </a:p>
        </p:txBody>
      </p:sp>
      <p:sp>
        <p:nvSpPr>
          <p:cNvPr id="6" name="Footer Placeholder 5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703164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30" userDrawn="1">
          <p15:clr>
            <a:srgbClr val="A4A3A4"/>
          </p15:clr>
        </p15:guide>
        <p15:guide id="2" pos="3755" userDrawn="1">
          <p15:clr>
            <a:srgbClr val="A4A3A4"/>
          </p15:clr>
        </p15:guide>
        <p15:guide id="3" orient="horz" pos="3069" userDrawn="1">
          <p15:clr>
            <a:srgbClr val="A4A3A4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"/>
          <p:cNvSpPr>
            <a:spLocks noGrp="1"/>
          </p:cNvSpPr>
          <p:nvPr>
            <p:ph type="pic" sz="quarter" idx="11" hasCustomPrompt="1"/>
          </p:nvPr>
        </p:nvSpPr>
        <p:spPr>
          <a:xfrm>
            <a:off x="316800" y="316800"/>
            <a:ext cx="11559600" cy="5583600"/>
          </a:xfr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4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15/11/2023</a:t>
            </a:fld>
            <a:r>
              <a:rPr lang="en-GB" dirty="0"/>
              <a:t>05/07/2018</a:t>
            </a:r>
          </a:p>
        </p:txBody>
      </p:sp>
      <p:sp>
        <p:nvSpPr>
          <p:cNvPr id="7" name="Footer Placeholder 6" hidden="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776182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"/>
          <p:cNvSpPr>
            <a:spLocks noGrp="1"/>
          </p:cNvSpPr>
          <p:nvPr>
            <p:ph type="pic" sz="quarter" idx="11" hasCustomPrompt="1"/>
          </p:nvPr>
        </p:nvSpPr>
        <p:spPr>
          <a:xfrm>
            <a:off x="316800" y="316800"/>
            <a:ext cx="5644800" cy="5583600"/>
          </a:xfr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6231600" y="316800"/>
            <a:ext cx="5644800" cy="55836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5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7" name="Date Placeholder 6" hidden="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15/11/2023</a:t>
            </a:fld>
            <a:r>
              <a:rPr lang="en-GB" dirty="0"/>
              <a:t>05/07/2018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870041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24" userDrawn="1">
          <p15:clr>
            <a:srgbClr val="A4A3A4"/>
          </p15:clr>
        </p15:guide>
        <p15:guide id="2" pos="3754" userDrawn="1">
          <p15:clr>
            <a:srgbClr val="A4A3A4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3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2.emf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USR_Titl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4752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 smtClean="0">
                <a:solidFill>
                  <a:schemeClr val="tx1"/>
                </a:solidFill>
                <a:latin typeface="+mn-lt"/>
              </a:rPr>
              <a:t>ASSOCIATE </a:t>
            </a:r>
            <a:r>
              <a:rPr lang="en-GB" sz="700" b="0" cap="all" baseline="0" dirty="0">
                <a:solidFill>
                  <a:schemeClr val="tx1"/>
                </a:solidFill>
                <a:latin typeface="+mn-lt"/>
              </a:rPr>
              <a:t>Professor</a:t>
            </a:r>
          </a:p>
        </p:txBody>
      </p:sp>
      <p:sp>
        <p:nvSpPr>
          <p:cNvPr id="1027" name="Placeholder title 1"/>
          <p:cNvSpPr>
            <a:spLocks noGrp="1" noChangeArrowheads="1"/>
          </p:cNvSpPr>
          <p:nvPr>
            <p:ph type="title"/>
          </p:nvPr>
        </p:nvSpPr>
        <p:spPr bwMode="auto">
          <a:xfrm>
            <a:off x="315913" y="149115"/>
            <a:ext cx="11557000" cy="130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dirty="0"/>
              <a:t>Click to edit Master title style</a:t>
            </a:r>
            <a:endParaRPr lang="en-GB"/>
          </a:p>
        </p:txBody>
      </p:sp>
      <p:sp>
        <p:nvSpPr>
          <p:cNvPr id="1028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985838" y="1960079"/>
            <a:ext cx="10220325" cy="39374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dirty="0"/>
              <a:t>Click to edit Master text styles</a:t>
            </a:r>
            <a:endParaRPr lang="en-GB"/>
          </a:p>
          <a:p>
            <a:pPr lvl="1"/>
            <a:r>
              <a:rPr lang="en-GB" noProof="0" dirty="0"/>
              <a:t>Second level</a:t>
            </a:r>
            <a:endParaRPr lang="en-GB"/>
          </a:p>
          <a:p>
            <a:pPr lvl="2"/>
            <a:r>
              <a:rPr lang="en-GB" noProof="0" dirty="0"/>
              <a:t>Third level</a:t>
            </a:r>
            <a:endParaRPr lang="en-GB"/>
          </a:p>
          <a:p>
            <a:pPr lvl="3"/>
            <a:r>
              <a:rPr lang="en-GB" noProof="0" dirty="0"/>
              <a:t>Fourth level</a:t>
            </a:r>
            <a:endParaRPr lang="en-GB"/>
          </a:p>
          <a:p>
            <a:pPr lvl="4"/>
            <a:r>
              <a:rPr lang="en-GB" noProof="0" dirty="0"/>
              <a:t>Fifth level</a:t>
            </a:r>
            <a:endParaRPr lang="en-GB"/>
          </a:p>
          <a:p>
            <a:pPr lvl="5"/>
            <a:r>
              <a:rPr lang="en-GB" noProof="0" dirty="0"/>
              <a:t>6 level</a:t>
            </a:r>
            <a:endParaRPr lang="en-GB"/>
          </a:p>
          <a:p>
            <a:pPr lvl="6"/>
            <a:r>
              <a:rPr lang="en-GB" noProof="0" dirty="0"/>
              <a:t>7 level</a:t>
            </a:r>
            <a:endParaRPr lang="en-GB"/>
          </a:p>
          <a:p>
            <a:pPr lvl="7"/>
            <a:r>
              <a:rPr lang="en-GB" noProof="0" dirty="0"/>
              <a:t>8 level</a:t>
            </a:r>
            <a:endParaRPr lang="en-GB"/>
          </a:p>
          <a:p>
            <a:pPr lvl="8"/>
            <a:r>
              <a:rPr lang="en-GB" noProof="0" dirty="0"/>
              <a:t>9 level</a:t>
            </a:r>
            <a:endParaRPr lang="en-GB"/>
          </a:p>
        </p:txBody>
      </p:sp>
      <p:pic>
        <p:nvPicPr>
          <p:cNvPr id="434840769" name="SecondaryLogo_sort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0206000" y="5997600"/>
            <a:ext cx="1658237" cy="558000"/>
          </a:xfrm>
          <a:prstGeom prst="rect">
            <a:avLst/>
          </a:prstGeom>
        </p:spPr>
      </p:pic>
      <p:sp>
        <p:nvSpPr>
          <p:cNvPr id="23" name="Black Rectangle"/>
          <p:cNvSpPr/>
          <p:nvPr userDrawn="1"/>
        </p:nvSpPr>
        <p:spPr>
          <a:xfrm>
            <a:off x="989440" y="1663088"/>
            <a:ext cx="647831" cy="4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  <a:p>
            <a:pPr algn="ctr"/>
            <a:endParaRPr lang="en-GB" sz="4799" dirty="0"/>
          </a:p>
        </p:txBody>
      </p:sp>
      <p:sp>
        <p:nvSpPr>
          <p:cNvPr id="19" name="FLD_Event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4476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3420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endParaRPr lang="en-GB" sz="700" b="0" cap="all" baseline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1" name="USR_Nam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444040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3420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tx1"/>
                </a:solidFill>
                <a:latin typeface="+mn-lt"/>
              </a:rPr>
              <a:t>ING. DR. Henrik Daniel Kjeldsen</a:t>
            </a:r>
          </a:p>
        </p:txBody>
      </p:sp>
      <p:sp>
        <p:nvSpPr>
          <p:cNvPr id="27" name="Date_DateCustomA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4752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cap="all" baseline="0" dirty="0" smtClean="0">
                <a:solidFill>
                  <a:schemeClr val="tx1"/>
                </a:solidFill>
                <a:latin typeface="+mn-lt"/>
              </a:rPr>
              <a:t>STTBML</a:t>
            </a:r>
            <a:endParaRPr lang="en-GB" sz="700" b="0" cap="all" baseline="0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7" name="Au logo"/>
          <p:cNvPicPr>
            <a:picLocks noChangeAspect="1"/>
          </p:cNvPicPr>
          <p:nvPr userDrawn="1"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00" y="5999002"/>
            <a:ext cx="557570" cy="558000"/>
          </a:xfrm>
          <a:prstGeom prst="rect">
            <a:avLst/>
          </a:prstGeom>
        </p:spPr>
      </p:pic>
      <p:pic>
        <p:nvPicPr>
          <p:cNvPr id="10" name="Billede streg"/>
          <p:cNvPicPr>
            <a:picLocks noChangeAspect="1"/>
          </p:cNvPicPr>
          <p:nvPr userDrawn="1"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200" y="5997600"/>
            <a:ext cx="71734" cy="558000"/>
          </a:xfrm>
          <a:prstGeom prst="rect">
            <a:avLst/>
          </a:prstGeom>
        </p:spPr>
      </p:pic>
      <p:sp>
        <p:nvSpPr>
          <p:cNvPr id="25" name="OFF_logo2Computed"/>
          <p:cNvSpPr txBox="1">
            <a:spLocks noChangeArrowheads="1"/>
          </p:cNvSpPr>
          <p:nvPr userDrawn="1"/>
        </p:nvSpPr>
        <p:spPr bwMode="auto">
          <a:xfrm>
            <a:off x="972000" y="5997600"/>
            <a:ext cx="2350045" cy="676612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583200" rIns="0" bIns="0">
            <a:spAutoFit/>
          </a:bodyPr>
          <a:lstStyle/>
          <a:p>
            <a:pPr>
              <a:lnSpc>
                <a:spcPct val="95000"/>
              </a:lnSpc>
              <a:defRPr/>
            </a:pPr>
            <a:r>
              <a:rPr lang="en-GB" sz="600" cap="all" spc="40" baseline="0" dirty="0">
                <a:solidFill>
                  <a:schemeClr val="tx1"/>
                </a:solidFill>
                <a:latin typeface="AU Passata Light" pitchFamily="34" charset="0"/>
              </a:rPr>
              <a:t>Aarhus University School of Engineering</a:t>
            </a:r>
          </a:p>
        </p:txBody>
      </p:sp>
      <p:sp>
        <p:nvSpPr>
          <p:cNvPr id="26" name="OFF_logo1Computed"/>
          <p:cNvSpPr/>
          <p:nvPr userDrawn="1"/>
        </p:nvSpPr>
        <p:spPr bwMode="auto">
          <a:xfrm>
            <a:off x="971999" y="5997600"/>
            <a:ext cx="65" cy="451123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309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1000" b="0" i="0" u="none" strike="noStrike" cap="all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AU Passata" pitchFamily="34" charset="0"/>
              </a:rPr>
              <a:t>Aarhus
University</a:t>
            </a:r>
          </a:p>
        </p:txBody>
      </p:sp>
      <p:sp>
        <p:nvSpPr>
          <p:cNvPr id="1030" name="Sidetal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807992" y="6581497"/>
            <a:ext cx="252000" cy="1354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r">
              <a:lnSpc>
                <a:spcPts val="1200"/>
              </a:lnSpc>
              <a:buFontTx/>
              <a:buNone/>
              <a:defRPr sz="700" spc="40" baseline="0">
                <a:solidFill>
                  <a:schemeClr val="tx1"/>
                </a:solidFill>
                <a:latin typeface="+mn-lt"/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2"/>
          </p:nvPr>
        </p:nvSpPr>
        <p:spPr>
          <a:xfrm>
            <a:off x="0" y="7020000"/>
            <a:ext cx="0" cy="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">
                <a:noFill/>
              </a:defRPr>
            </a:lvl1pPr>
          </a:lstStyle>
          <a:p>
            <a:fld id="{78417F83-4CBA-48F2-BAD0-783AE3701E32}" type="datetimeFigureOut">
              <a:rPr lang="en-GB" smtClean="0"/>
              <a:pPr/>
              <a:t>15/11/2023</a:t>
            </a:fld>
            <a:r>
              <a:rPr lang="en-GB"/>
              <a:t>05/07/2018</a:t>
            </a:r>
          </a:p>
        </p:txBody>
      </p:sp>
      <p:sp>
        <p:nvSpPr>
          <p:cNvPr id="3" name="Footer Placeholder 2" hidden="1"/>
          <p:cNvSpPr>
            <a:spLocks noGrp="1"/>
          </p:cNvSpPr>
          <p:nvPr>
            <p:ph type="ftr" sz="quarter" idx="3"/>
          </p:nvPr>
        </p:nvSpPr>
        <p:spPr>
          <a:xfrm>
            <a:off x="0" y="7020000"/>
            <a:ext cx="0" cy="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">
                <a:noFill/>
              </a:defRPr>
            </a:lvl1pPr>
          </a:lstStyle>
          <a:p>
            <a:endParaRPr lang="en-GB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56" r:id="rId2"/>
    <p:sldLayoutId id="2147483673" r:id="rId3"/>
    <p:sldLayoutId id="2147483666" r:id="rId4"/>
    <p:sldLayoutId id="2147483662" r:id="rId5"/>
    <p:sldLayoutId id="2147483649" r:id="rId6"/>
    <p:sldLayoutId id="2147483669" r:id="rId7"/>
    <p:sldLayoutId id="2147483661" r:id="rId8"/>
    <p:sldLayoutId id="2147483668" r:id="rId9"/>
    <p:sldLayoutId id="2147483663" r:id="rId10"/>
    <p:sldLayoutId id="2147483670" r:id="rId11"/>
    <p:sldLayoutId id="2147483654" r:id="rId12"/>
    <p:sldLayoutId id="2147483664" r:id="rId13"/>
    <p:sldLayoutId id="2147483671" r:id="rId14"/>
    <p:sldLayoutId id="2147483650" r:id="rId15"/>
    <p:sldLayoutId id="2147483655" r:id="rId16"/>
    <p:sldLayoutId id="2147483651" r:id="rId17"/>
    <p:sldLayoutId id="2147483672" r:id="rId18"/>
    <p:sldLayoutId id="2147483678" r:id="rId19"/>
    <p:sldLayoutId id="2147483658" r:id="rId20"/>
  </p:sldLayoutIdLst>
  <p:hf sldNum="0" hdr="0" ftr="0"/>
  <p:txStyles>
    <p:titleStyle>
      <a:lvl1pPr algn="l" rtl="0" eaLnBrk="1" fontAlgn="base" hangingPunct="1">
        <a:lnSpc>
          <a:spcPct val="89000"/>
        </a:lnSpc>
        <a:spcBef>
          <a:spcPct val="0"/>
        </a:spcBef>
        <a:spcAft>
          <a:spcPct val="0"/>
        </a:spcAft>
        <a:defRPr sz="4500" b="1" cap="all" baseline="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2pPr>
      <a:lvl3pPr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3pPr>
      <a:lvl4pPr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4pPr>
      <a:lvl5pPr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5pPr>
      <a:lvl6pPr marL="457200"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6pPr>
      <a:lvl7pPr marL="914400"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7pPr>
      <a:lvl8pPr marL="1371600"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8pPr>
      <a:lvl9pPr marL="1828800"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9pPr>
    </p:titleStyle>
    <p:bodyStyle>
      <a:lvl1pPr marL="0" indent="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Calibri" panose="020F0502020204030204" pitchFamily="34" charset="0"/>
        <a:buChar char="​"/>
        <a:defRPr sz="2000" b="0">
          <a:solidFill>
            <a:schemeClr val="tx1"/>
          </a:solidFill>
          <a:latin typeface="+mn-lt"/>
          <a:ea typeface="+mn-ea"/>
          <a:cs typeface="+mn-cs"/>
        </a:defRPr>
      </a:lvl1pPr>
      <a:lvl2pPr marL="432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2pPr>
      <a:lvl3pPr marL="75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3pPr>
      <a:lvl4pPr marL="1152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4pPr>
      <a:lvl5pPr marL="1512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5pPr>
      <a:lvl6pPr marL="183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6pPr>
      <a:lvl7pPr marL="183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7pPr>
      <a:lvl8pPr marL="183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8pPr>
      <a:lvl9pPr marL="183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4" orient="horz" pos="3715" userDrawn="1">
          <p15:clr>
            <a:srgbClr val="000000"/>
          </p15:clr>
        </p15:guide>
        <p15:guide id="5" orient="horz" pos="4131" userDrawn="1">
          <p15:clr>
            <a:srgbClr val="A4A3A4"/>
          </p15:clr>
        </p15:guide>
        <p15:guide id="6" pos="7479" userDrawn="1">
          <p15:clr>
            <a:srgbClr val="A4A3A4"/>
          </p15:clr>
        </p15:guide>
        <p15:guide id="7" orient="horz" pos="1234" userDrawn="1">
          <p15:clr>
            <a:srgbClr val="000000"/>
          </p15:clr>
        </p15:guide>
        <p15:guide id="8" pos="7059" userDrawn="1">
          <p15:clr>
            <a:srgbClr val="000000"/>
          </p15:clr>
        </p15:guide>
        <p15:guide id="9" pos="199" userDrawn="1">
          <p15:clr>
            <a:srgbClr val="A4A3A4"/>
          </p15:clr>
        </p15:guide>
        <p15:guide id="10" pos="621" userDrawn="1">
          <p15:clr>
            <a:srgbClr val="000000"/>
          </p15:clr>
        </p15:guide>
        <p15:guide id="11" orient="horz" pos="199" userDrawn="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0.xml"/><Relationship Id="rId6" Type="http://schemas.openxmlformats.org/officeDocument/2006/relationships/image" Target="../media/image38.png"/><Relationship Id="rId5" Type="http://schemas.openxmlformats.org/officeDocument/2006/relationships/image" Target="../media/image37.gif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35.png"/><Relationship Id="rId7" Type="http://schemas.openxmlformats.org/officeDocument/2006/relationships/image" Target="../media/image45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10" Type="http://schemas.openxmlformats.org/officeDocument/2006/relationships/image" Target="../media/image48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3.xml"/><Relationship Id="rId6" Type="http://schemas.openxmlformats.org/officeDocument/2006/relationships/image" Target="../media/image56.png"/><Relationship Id="rId5" Type="http://schemas.openxmlformats.org/officeDocument/2006/relationships/image" Target="../media/image55.gif"/><Relationship Id="rId4" Type="http://schemas.openxmlformats.org/officeDocument/2006/relationships/image" Target="../media/image54.gif"/><Relationship Id="rId9" Type="http://schemas.openxmlformats.org/officeDocument/2006/relationships/image" Target="../media/image5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0.xml"/><Relationship Id="rId1" Type="http://schemas.openxmlformats.org/officeDocument/2006/relationships/tags" Target="../tags/tag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4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5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e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6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7.xml"/><Relationship Id="rId4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DB88B96-96DD-4343-A2E1-91BB06314E05}"/>
              </a:ext>
            </a:extLst>
          </p:cNvPr>
          <p:cNvSpPr/>
          <p:nvPr/>
        </p:nvSpPr>
        <p:spPr>
          <a:xfrm>
            <a:off x="477788" y="116632"/>
            <a:ext cx="1123324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00000"/>
              </a:lnSpc>
            </a:pPr>
            <a:r>
              <a:rPr lang="en-US" altLang="en-US" sz="5400" b="1" dirty="0">
                <a:solidFill>
                  <a:srgbClr val="FFFFFF"/>
                </a:solidFill>
                <a:latin typeface="AU Passata"/>
              </a:rPr>
              <a:t>ENGINEERING MACHINE LEARNING</a:t>
            </a:r>
          </a:p>
          <a:p>
            <a:pPr lvl="0" algn="ctr">
              <a:lnSpc>
                <a:spcPct val="100000"/>
              </a:lnSpc>
            </a:pPr>
            <a:r>
              <a:rPr lang="en-US" altLang="en-US" sz="5400" b="1" dirty="0">
                <a:solidFill>
                  <a:srgbClr val="FFFFFF"/>
                </a:solidFill>
                <a:latin typeface="AU Passata"/>
              </a:rPr>
              <a:t>HEALTH TECHNOLOGY</a:t>
            </a:r>
            <a:endParaRPr lang="en-US" sz="5400" b="1" dirty="0">
              <a:solidFill>
                <a:srgbClr val="FFFFFF"/>
              </a:solidFill>
              <a:latin typeface="AU Passata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8E6AF8-3F15-46B7-A844-7DC8DD23852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6456" t="14304" r="46457" b="77483"/>
          <a:stretch/>
        </p:blipFill>
        <p:spPr>
          <a:xfrm>
            <a:off x="2196933" y="852971"/>
            <a:ext cx="432048" cy="281648"/>
          </a:xfrm>
          <a:prstGeom prst="rect">
            <a:avLst/>
          </a:prstGeom>
        </p:spPr>
      </p:pic>
      <p:sp>
        <p:nvSpPr>
          <p:cNvPr id="7" name="Titel 1"/>
          <p:cNvSpPr>
            <a:spLocks noGrp="1"/>
          </p:cNvSpPr>
          <p:nvPr>
            <p:ph type="ctrTitle"/>
          </p:nvPr>
        </p:nvSpPr>
        <p:spPr>
          <a:xfrm>
            <a:off x="0" y="2856836"/>
            <a:ext cx="6264696" cy="1994392"/>
          </a:xfrm>
        </p:spPr>
        <p:txBody>
          <a:bodyPr/>
          <a:lstStyle/>
          <a:p>
            <a:pPr algn="ctr"/>
            <a:r>
              <a:rPr lang="en-US" altLang="en-US" sz="4800" dirty="0">
                <a:latin typeface="+mj-lt"/>
              </a:rPr>
              <a:t>MACHINE LEARNING</a:t>
            </a:r>
            <a:br>
              <a:rPr lang="en-US" altLang="en-US" sz="4800" dirty="0">
                <a:latin typeface="+mj-lt"/>
              </a:rPr>
            </a:br>
            <a:r>
              <a:rPr lang="en-US" altLang="en-US" sz="4800" dirty="0">
                <a:latin typeface="+mj-lt"/>
              </a:rPr>
              <a:t>DEPLOYMENT</a:t>
            </a:r>
            <a:br>
              <a:rPr lang="en-US" altLang="en-US" sz="4800" dirty="0">
                <a:latin typeface="+mj-lt"/>
              </a:rPr>
            </a:br>
            <a:r>
              <a:rPr lang="en-US" altLang="en-US" sz="4800" dirty="0">
                <a:latin typeface="+mj-lt"/>
              </a:rPr>
              <a:t>101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11C9A55-0F1D-4514-A937-8DD4D9A2FD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0436" y="2524437"/>
            <a:ext cx="4942368" cy="2780928"/>
          </a:xfrm>
          <a:prstGeom prst="rect">
            <a:avLst/>
          </a:prstGeom>
          <a:effectLst>
            <a:innerShdw blurRad="114300">
              <a:srgbClr val="002546"/>
            </a:innerShdw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65625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400" dirty="0"/>
              <a:t>DEPLOYMENT 101</a:t>
            </a:r>
            <a:endParaRPr lang="en-GB" dirty="0"/>
          </a:p>
        </p:txBody>
      </p:sp>
      <p:sp>
        <p:nvSpPr>
          <p:cNvPr id="2" name="TextBox 1"/>
          <p:cNvSpPr txBox="1"/>
          <p:nvPr/>
        </p:nvSpPr>
        <p:spPr>
          <a:xfrm>
            <a:off x="983704" y="1154580"/>
            <a:ext cx="7775004" cy="4093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US" sz="2800" b="1" dirty="0">
                <a:latin typeface="+mn-lt"/>
              </a:rPr>
              <a:t>TENSORFLOW LITE FOR MICROCONTROLLERS</a:t>
            </a:r>
            <a:endParaRPr lang="da-DK" sz="2800" b="1" dirty="0">
              <a:latin typeface="+mn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822A137-A371-41B0-B127-C0AD1BA7B25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2764" y="432688"/>
            <a:ext cx="2482057" cy="105209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525F87A-080B-41ED-9AE5-0F4458535C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40663" y="1628800"/>
            <a:ext cx="2857018" cy="235116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4BA32B1-4D41-4D4B-8C22-8EA18A710C6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2764" y="4149080"/>
            <a:ext cx="2736304" cy="144226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A647ABA5-3BA7-4BF4-8D9D-CF8017869848}"/>
              </a:ext>
            </a:extLst>
          </p:cNvPr>
          <p:cNvSpPr/>
          <p:nvPr/>
        </p:nvSpPr>
        <p:spPr>
          <a:xfrm>
            <a:off x="8110636" y="6639814"/>
            <a:ext cx="5603696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da-DK" sz="800" dirty="0"/>
              <a:t>https://blog.arduino.cc/2019/10/15/get-started-with-machine-learning-on-arduino/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C3FCB05-7786-43C3-905F-141CFB4685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3704" y="1844824"/>
            <a:ext cx="5219700" cy="35242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39CD590-E0E5-4E6B-81D9-744B2BCC6A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0302" y="2197249"/>
            <a:ext cx="5276850" cy="185737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DD5397F-76E0-4B5A-B110-F88A97D430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1844" y="4221088"/>
            <a:ext cx="4343400" cy="33337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8ED1690-4A7B-46CF-8390-1091DD78C23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9293" y="4551749"/>
            <a:ext cx="6562725" cy="132397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85261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400" dirty="0"/>
              <a:t>DEPLOYMENT 101</a:t>
            </a:r>
            <a:endParaRPr lang="en-GB" dirty="0"/>
          </a:p>
        </p:txBody>
      </p:sp>
      <p:sp>
        <p:nvSpPr>
          <p:cNvPr id="2" name="TextBox 1"/>
          <p:cNvSpPr txBox="1"/>
          <p:nvPr/>
        </p:nvSpPr>
        <p:spPr>
          <a:xfrm>
            <a:off x="983704" y="1154580"/>
            <a:ext cx="7775004" cy="4093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US" sz="2800" b="1" dirty="0">
                <a:latin typeface="+mn-lt"/>
              </a:rPr>
              <a:t>TENSORFLOW LITE FOR MICROCONTROLLERS</a:t>
            </a:r>
            <a:endParaRPr lang="da-DK" sz="2800" b="1" dirty="0">
              <a:latin typeface="+mn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822A137-A371-41B0-B127-C0AD1BA7B25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2764" y="511827"/>
            <a:ext cx="2482057" cy="105209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783D2C-8395-463D-84D8-6DBE481803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738" y="1682410"/>
            <a:ext cx="3161283" cy="1674582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3CF1E43-6126-4A84-9A08-9161DF459E59}"/>
              </a:ext>
            </a:extLst>
          </p:cNvPr>
          <p:cNvSpPr/>
          <p:nvPr/>
        </p:nvSpPr>
        <p:spPr>
          <a:xfrm>
            <a:off x="5590356" y="6653162"/>
            <a:ext cx="6586513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da-DK" sz="800" dirty="0"/>
              <a:t>https://github.com/arduino/ArduinoTensorFlowLiteTutorials/blob/master/GestureToEmoji/ArduinoSketches/IMU_Classifier/IMU_Classifier.ino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C8593F-76EB-4D2B-A1BE-0822046E44E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65905"/>
          <a:stretch/>
        </p:blipFill>
        <p:spPr>
          <a:xfrm>
            <a:off x="328933" y="3573016"/>
            <a:ext cx="3317207" cy="3593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8EA1D54-1C34-4C95-8E81-E3B5EFCEE3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8932" y="4221088"/>
            <a:ext cx="7216803" cy="158417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96DD3EC-4CD8-465B-AD21-2EAE20959B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94612" y="5229200"/>
            <a:ext cx="3419001" cy="36531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65BEAD5-88A9-45BC-B188-B69DC46D067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94613" y="5594518"/>
            <a:ext cx="3170212" cy="20935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33C8C16-4BC3-412A-AB45-A2BF531D3EB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50205" y="3429000"/>
            <a:ext cx="4021708" cy="143754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B6A9B44-DF13-4D2F-84F8-7109B7A7C56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88696" y="260648"/>
            <a:ext cx="3754388" cy="2200071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98273C0-D353-43AB-AE56-306C7E857FDC}"/>
              </a:ext>
            </a:extLst>
          </p:cNvPr>
          <p:cNvCxnSpPr/>
          <p:nvPr/>
        </p:nvCxnSpPr>
        <p:spPr bwMode="auto">
          <a:xfrm>
            <a:off x="7606580" y="3068960"/>
            <a:ext cx="0" cy="3024336"/>
          </a:xfrm>
          <a:prstGeom prst="line">
            <a:avLst/>
          </a:prstGeom>
          <a:solidFill>
            <a:schemeClr val="accent2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custDataLst>
      <p:tags r:id="rId1"/>
    </p:custDataLst>
    <p:extLst>
      <p:ext uri="{BB962C8B-B14F-4D97-AF65-F5344CB8AC3E}">
        <p14:creationId xmlns:p14="http://schemas.microsoft.com/office/powerpoint/2010/main" val="2732220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400" dirty="0"/>
              <a:t>DEPLOYMENT 101</a:t>
            </a:r>
            <a:endParaRPr lang="en-GB" dirty="0"/>
          </a:p>
        </p:txBody>
      </p:sp>
      <p:sp>
        <p:nvSpPr>
          <p:cNvPr id="2" name="TextBox 1"/>
          <p:cNvSpPr txBox="1"/>
          <p:nvPr/>
        </p:nvSpPr>
        <p:spPr>
          <a:xfrm>
            <a:off x="983704" y="1154580"/>
            <a:ext cx="7342956" cy="4093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US" sz="2800" b="1" dirty="0">
                <a:latin typeface="+mn-lt"/>
              </a:rPr>
              <a:t>NEURAL COMPUTE STICKS FOR </a:t>
            </a:r>
            <a:r>
              <a:rPr lang="en-US" sz="2800" b="1" dirty="0" err="1">
                <a:latin typeface="+mn-lt"/>
              </a:rPr>
              <a:t>RPi</a:t>
            </a:r>
            <a:endParaRPr lang="da-DK" sz="2800" b="1" dirty="0">
              <a:latin typeface="+mn-lt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0CD2890-7EE9-4747-87A5-14A807B406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277" y="1667274"/>
            <a:ext cx="6528725" cy="36724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5BB67BC-A70A-41E1-A9D0-F1DE054A59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3699" y="276810"/>
            <a:ext cx="4208214" cy="278092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5035403-91AE-4943-88C7-8FE103FABF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6093" y="3140969"/>
            <a:ext cx="3098839" cy="221272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7275880-A04E-4D6D-ADE0-AC44455A2F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6635" y="5445224"/>
            <a:ext cx="3736082" cy="495392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483131D2-0F6B-48C6-911C-2EAD0B05A892}"/>
              </a:ext>
            </a:extLst>
          </p:cNvPr>
          <p:cNvSpPr/>
          <p:nvPr/>
        </p:nvSpPr>
        <p:spPr>
          <a:xfrm>
            <a:off x="7529002" y="6653162"/>
            <a:ext cx="4647867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da-DK" sz="800" dirty="0"/>
              <a:t>https://www.pyimagesearch.com/2020/01/06/raspberry-pi-and-movidius-ncs-face-recognition/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45671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400" dirty="0"/>
              <a:t>DEPLOYMENT 101</a:t>
            </a:r>
            <a:endParaRPr lang="en-GB" dirty="0"/>
          </a:p>
        </p:txBody>
      </p:sp>
      <p:sp>
        <p:nvSpPr>
          <p:cNvPr id="2" name="TextBox 1"/>
          <p:cNvSpPr txBox="1"/>
          <p:nvPr/>
        </p:nvSpPr>
        <p:spPr>
          <a:xfrm>
            <a:off x="983704" y="1154580"/>
            <a:ext cx="7342956" cy="4093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US" sz="2800" b="1" dirty="0">
                <a:latin typeface="+mn-lt"/>
              </a:rPr>
              <a:t>REAL-TIME OBJECT DETECTION</a:t>
            </a:r>
            <a:endParaRPr lang="da-DK" sz="2800" b="1" dirty="0">
              <a:latin typeface="+mn-lt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83131D2-0F6B-48C6-911C-2EAD0B05A892}"/>
              </a:ext>
            </a:extLst>
          </p:cNvPr>
          <p:cNvSpPr/>
          <p:nvPr/>
        </p:nvSpPr>
        <p:spPr>
          <a:xfrm>
            <a:off x="7822604" y="6653162"/>
            <a:ext cx="4354265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da-DK" sz="800" dirty="0"/>
              <a:t>https://blog.roboflow.com/yolov3-versus-efficientdet-for-state-of-the-art-object-detection/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026FF9-9605-4D1D-B7AC-9A9C2951AB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8508" y="224380"/>
            <a:ext cx="5082555" cy="6677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5646607-BABC-432E-9DE3-9CBB4398BF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0636" y="2060848"/>
            <a:ext cx="3761277" cy="21157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770DC57-061E-4EF1-889F-373D829F17C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9025" y="4293096"/>
            <a:ext cx="2232248" cy="223224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2B5D9B7-BC3B-4787-B491-89E5E00C07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5820" y="1700808"/>
            <a:ext cx="3601514" cy="292494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F42758A-2B61-4DDB-B4BB-14D7D77360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69278" y="783927"/>
            <a:ext cx="1226941" cy="113290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FBE9DCB-8AC3-4C63-A017-7B4BC360B50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77791" y="1653967"/>
            <a:ext cx="3503290" cy="279201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645DA61-CB58-4E6C-875C-CBAA4856487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69192" y="4877441"/>
            <a:ext cx="2664296" cy="161731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71171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2139698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400" dirty="0"/>
              <a:t>DEPLOYMENT 101</a:t>
            </a:r>
            <a:endParaRPr lang="en-GB" dirty="0"/>
          </a:p>
        </p:txBody>
      </p:sp>
      <p:sp>
        <p:nvSpPr>
          <p:cNvPr id="9" name="TextBox 8"/>
          <p:cNvSpPr txBox="1"/>
          <p:nvPr/>
        </p:nvSpPr>
        <p:spPr>
          <a:xfrm>
            <a:off x="971044" y="1179792"/>
            <a:ext cx="10523967" cy="210519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US" sz="2400" b="1" dirty="0">
                <a:latin typeface="+mn-lt"/>
              </a:rPr>
              <a:t>So you have designed, implemented, trained and tested your machine learning model – and you are happy with its robustness – now what?</a:t>
            </a:r>
          </a:p>
          <a:p>
            <a:pPr>
              <a:lnSpc>
                <a:spcPct val="95000"/>
              </a:lnSpc>
            </a:pPr>
            <a:endParaRPr lang="en-US" sz="2400" b="1" dirty="0">
              <a:latin typeface="+mn-lt"/>
            </a:endParaRPr>
          </a:p>
          <a:p>
            <a:pPr>
              <a:lnSpc>
                <a:spcPct val="95000"/>
              </a:lnSpc>
            </a:pPr>
            <a:r>
              <a:rPr lang="en-US" sz="2400" b="1" dirty="0">
                <a:latin typeface="+mn-lt"/>
              </a:rPr>
              <a:t>Deployment!</a:t>
            </a:r>
          </a:p>
          <a:p>
            <a:pPr>
              <a:lnSpc>
                <a:spcPct val="95000"/>
              </a:lnSpc>
            </a:pPr>
            <a:endParaRPr lang="en-US" sz="2400" b="1" dirty="0">
              <a:latin typeface="+mn-lt"/>
            </a:endParaRPr>
          </a:p>
          <a:p>
            <a:pPr>
              <a:lnSpc>
                <a:spcPct val="95000"/>
              </a:lnSpc>
            </a:pPr>
            <a:r>
              <a:rPr lang="en-US" sz="2400" b="1" dirty="0">
                <a:latin typeface="+mn-lt"/>
              </a:rPr>
              <a:t>Many options..</a:t>
            </a:r>
            <a:endParaRPr lang="da-DK" sz="2400" b="1" dirty="0">
              <a:latin typeface="+mn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211A10-D68A-47E1-8A0F-63D3057601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0116" y="2132856"/>
            <a:ext cx="7498350" cy="406258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213FEAA-FEB2-4268-A898-CC92B3BF6F2C}"/>
              </a:ext>
            </a:extLst>
          </p:cNvPr>
          <p:cNvSpPr/>
          <p:nvPr/>
        </p:nvSpPr>
        <p:spPr>
          <a:xfrm>
            <a:off x="10054852" y="6195442"/>
            <a:ext cx="113920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da-DK" sz="800" dirty="0"/>
              <a:t>Bachelor </a:t>
            </a:r>
            <a:r>
              <a:rPr lang="da-DK" sz="800" dirty="0" err="1"/>
              <a:t>project</a:t>
            </a:r>
            <a:endParaRPr lang="da-DK" sz="8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93779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400" dirty="0"/>
              <a:t>DEPLOYMENT 101</a:t>
            </a:r>
            <a:endParaRPr lang="en-GB" dirty="0"/>
          </a:p>
        </p:txBody>
      </p:sp>
      <p:sp>
        <p:nvSpPr>
          <p:cNvPr id="9" name="TextBox 8"/>
          <p:cNvSpPr txBox="1"/>
          <p:nvPr/>
        </p:nvSpPr>
        <p:spPr>
          <a:xfrm>
            <a:off x="971044" y="1179792"/>
            <a:ext cx="10523967" cy="210519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US" sz="2400" b="1" dirty="0">
                <a:latin typeface="+mn-lt"/>
              </a:rPr>
              <a:t>So you have designed, implemented, trained and tested your machine learning model – and you are happy with its robustness – now what?</a:t>
            </a:r>
          </a:p>
          <a:p>
            <a:pPr>
              <a:lnSpc>
                <a:spcPct val="95000"/>
              </a:lnSpc>
            </a:pPr>
            <a:endParaRPr lang="en-US" sz="2400" b="1" dirty="0">
              <a:latin typeface="+mn-lt"/>
            </a:endParaRPr>
          </a:p>
          <a:p>
            <a:pPr>
              <a:lnSpc>
                <a:spcPct val="95000"/>
              </a:lnSpc>
            </a:pPr>
            <a:r>
              <a:rPr lang="en-US" sz="2400" b="1" dirty="0">
                <a:latin typeface="+mn-lt"/>
              </a:rPr>
              <a:t>Deployment!</a:t>
            </a:r>
          </a:p>
          <a:p>
            <a:pPr>
              <a:lnSpc>
                <a:spcPct val="95000"/>
              </a:lnSpc>
            </a:pPr>
            <a:endParaRPr lang="en-US" sz="2400" b="1" dirty="0">
              <a:latin typeface="+mn-lt"/>
            </a:endParaRPr>
          </a:p>
          <a:p>
            <a:pPr>
              <a:lnSpc>
                <a:spcPct val="95000"/>
              </a:lnSpc>
            </a:pPr>
            <a:r>
              <a:rPr lang="en-US" sz="2400" b="1" dirty="0">
                <a:latin typeface="+mn-lt"/>
              </a:rPr>
              <a:t>Many options..</a:t>
            </a:r>
            <a:endParaRPr lang="da-DK" sz="2400" b="1" dirty="0">
              <a:latin typeface="+mn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0AC235C-0D9B-4760-8CEF-9BF0AEAE95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6140" y="2204864"/>
            <a:ext cx="7271422" cy="3990578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84FE125-1F53-4189-A1BA-01637435126A}"/>
              </a:ext>
            </a:extLst>
          </p:cNvPr>
          <p:cNvSpPr/>
          <p:nvPr/>
        </p:nvSpPr>
        <p:spPr>
          <a:xfrm>
            <a:off x="10054852" y="6195442"/>
            <a:ext cx="113920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da-DK" sz="800" dirty="0"/>
              <a:t>Bachelor </a:t>
            </a:r>
            <a:r>
              <a:rPr lang="da-DK" sz="800" dirty="0" err="1"/>
              <a:t>project</a:t>
            </a:r>
            <a:endParaRPr lang="da-DK" sz="8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21626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400" dirty="0"/>
              <a:t>DEPLOYMENT 101</a:t>
            </a:r>
            <a:endParaRPr lang="en-GB" dirty="0"/>
          </a:p>
        </p:txBody>
      </p:sp>
      <p:sp>
        <p:nvSpPr>
          <p:cNvPr id="9" name="TextBox 8"/>
          <p:cNvSpPr txBox="1"/>
          <p:nvPr/>
        </p:nvSpPr>
        <p:spPr>
          <a:xfrm>
            <a:off x="971044" y="1179792"/>
            <a:ext cx="10523967" cy="210519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US" sz="2400" b="1" dirty="0">
                <a:latin typeface="+mn-lt"/>
              </a:rPr>
              <a:t>So you have designed, implemented, trained and tested your machine learning model – and you are happy with its robustness – now what?</a:t>
            </a:r>
          </a:p>
          <a:p>
            <a:pPr>
              <a:lnSpc>
                <a:spcPct val="95000"/>
              </a:lnSpc>
            </a:pPr>
            <a:endParaRPr lang="en-US" sz="2400" b="1" dirty="0">
              <a:latin typeface="+mn-lt"/>
            </a:endParaRPr>
          </a:p>
          <a:p>
            <a:pPr>
              <a:lnSpc>
                <a:spcPct val="95000"/>
              </a:lnSpc>
            </a:pPr>
            <a:r>
              <a:rPr lang="en-US" sz="2400" b="1" dirty="0">
                <a:latin typeface="+mn-lt"/>
              </a:rPr>
              <a:t>Deployment!</a:t>
            </a:r>
          </a:p>
          <a:p>
            <a:pPr>
              <a:lnSpc>
                <a:spcPct val="95000"/>
              </a:lnSpc>
            </a:pPr>
            <a:endParaRPr lang="en-US" sz="2400" b="1" dirty="0">
              <a:latin typeface="+mn-lt"/>
            </a:endParaRPr>
          </a:p>
          <a:p>
            <a:pPr>
              <a:lnSpc>
                <a:spcPct val="95000"/>
              </a:lnSpc>
            </a:pPr>
            <a:r>
              <a:rPr lang="en-US" sz="2400" b="1" dirty="0">
                <a:latin typeface="+mn-lt"/>
              </a:rPr>
              <a:t>Many options..</a:t>
            </a:r>
            <a:endParaRPr lang="da-DK" sz="2400" b="1" dirty="0">
              <a:latin typeface="+mn-l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3C302A7-C420-408F-B35C-1F6E34171E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9729" y="1903571"/>
            <a:ext cx="7161243" cy="352839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CA634A6-6A75-46B7-A2E4-AA966E81D076}"/>
              </a:ext>
            </a:extLst>
          </p:cNvPr>
          <p:cNvSpPr/>
          <p:nvPr/>
        </p:nvSpPr>
        <p:spPr>
          <a:xfrm>
            <a:off x="4168869" y="6645445"/>
            <a:ext cx="5603696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da-DK" sz="800" dirty="0"/>
              <a:t>https://towardsdatascience.com/machine-learning-model-deployment-as-rest-api-in-four-easy-steps-e65764f7c5c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5001A92-F119-4A36-88E2-9B316F167BD2}"/>
              </a:ext>
            </a:extLst>
          </p:cNvPr>
          <p:cNvSpPr/>
          <p:nvPr/>
        </p:nvSpPr>
        <p:spPr>
          <a:xfrm>
            <a:off x="609690" y="6644811"/>
            <a:ext cx="5603696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da-DK" sz="800" dirty="0"/>
              <a:t>https://scikit-learn.org/stable/modules/model_persistence.html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4B565D-3957-4886-BA3B-9B76E36D81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913" y="3645024"/>
            <a:ext cx="3095625" cy="20288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245F3C2-BEC6-48E6-A3C4-64B53971E3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46431" y="4797152"/>
            <a:ext cx="2362200" cy="4095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C837C5E-F450-4E50-9D56-03DAE9832E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46431" y="5454774"/>
            <a:ext cx="2238375" cy="219075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B579EAA-ABC7-4E71-974E-A288AD6223FD}"/>
              </a:ext>
            </a:extLst>
          </p:cNvPr>
          <p:cNvCxnSpPr>
            <a:cxnSpLocks/>
          </p:cNvCxnSpPr>
          <p:nvPr/>
        </p:nvCxnSpPr>
        <p:spPr bwMode="auto">
          <a:xfrm flipH="1">
            <a:off x="1557908" y="2492896"/>
            <a:ext cx="6480720" cy="2520280"/>
          </a:xfrm>
          <a:prstGeom prst="straightConnector1">
            <a:avLst/>
          </a:prstGeom>
          <a:solidFill>
            <a:schemeClr val="accent2"/>
          </a:solidFill>
          <a:ln w="19050" cap="flat" cmpd="sng" algn="ctr">
            <a:solidFill>
              <a:srgbClr val="00FF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2159F8A-9ED4-4CC9-BA52-C5580D20BD6C}"/>
              </a:ext>
            </a:extLst>
          </p:cNvPr>
          <p:cNvCxnSpPr>
            <a:cxnSpLocks/>
          </p:cNvCxnSpPr>
          <p:nvPr/>
        </p:nvCxnSpPr>
        <p:spPr bwMode="auto">
          <a:xfrm flipH="1">
            <a:off x="5908631" y="2492896"/>
            <a:ext cx="2129998" cy="2304256"/>
          </a:xfrm>
          <a:prstGeom prst="straightConnector1">
            <a:avLst/>
          </a:prstGeom>
          <a:solidFill>
            <a:schemeClr val="accent2"/>
          </a:solidFill>
          <a:ln w="19050" cap="flat" cmpd="sng" algn="ctr">
            <a:solidFill>
              <a:srgbClr val="00FF00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7E8C7736-11E3-49E2-B124-F94948C829C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02124" y="5245719"/>
            <a:ext cx="4066778" cy="20599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C6EF525-A28E-423A-9B5A-28E91F245D6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5913" y="5866329"/>
            <a:ext cx="1592233" cy="17382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6BA9901-5EEB-4863-BFB3-1092BB15CC9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5913" y="6079906"/>
            <a:ext cx="1656184" cy="157406"/>
          </a:xfrm>
          <a:prstGeom prst="rect">
            <a:avLst/>
          </a:prstGeom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3DCC34C-338D-4D2D-A6D8-994A91A02365}"/>
              </a:ext>
            </a:extLst>
          </p:cNvPr>
          <p:cNvCxnSpPr>
            <a:cxnSpLocks/>
          </p:cNvCxnSpPr>
          <p:nvPr/>
        </p:nvCxnSpPr>
        <p:spPr bwMode="auto">
          <a:xfrm flipH="1">
            <a:off x="1413892" y="2492896"/>
            <a:ext cx="4176464" cy="2016224"/>
          </a:xfrm>
          <a:prstGeom prst="straightConnector1">
            <a:avLst/>
          </a:prstGeom>
          <a:solidFill>
            <a:schemeClr val="accent2"/>
          </a:solidFill>
          <a:ln w="19050" cap="flat" cmpd="sng" algn="ctr">
            <a:solidFill>
              <a:srgbClr val="00FF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FD607FE2-A60B-4739-8FA9-69A949E55779}"/>
              </a:ext>
            </a:extLst>
          </p:cNvPr>
          <p:cNvSpPr/>
          <p:nvPr/>
        </p:nvSpPr>
        <p:spPr>
          <a:xfrm>
            <a:off x="261764" y="5600010"/>
            <a:ext cx="175702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da-DK" sz="1400" dirty="0"/>
              <a:t>or </a:t>
            </a:r>
            <a:r>
              <a:rPr lang="da-DK" sz="1400" dirty="0" err="1"/>
              <a:t>into</a:t>
            </a:r>
            <a:r>
              <a:rPr lang="da-DK" sz="1400" dirty="0"/>
              <a:t> a file: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64390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400" dirty="0"/>
              <a:t>DEPLOYMENT 101</a:t>
            </a:r>
            <a:endParaRPr lang="en-GB" dirty="0"/>
          </a:p>
        </p:txBody>
      </p:sp>
      <p:sp>
        <p:nvSpPr>
          <p:cNvPr id="2" name="TextBox 1"/>
          <p:cNvSpPr txBox="1"/>
          <p:nvPr/>
        </p:nvSpPr>
        <p:spPr>
          <a:xfrm>
            <a:off x="983704" y="1154580"/>
            <a:ext cx="7342956" cy="4093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US" sz="2800" b="1" dirty="0">
                <a:latin typeface="+mn-lt"/>
              </a:rPr>
              <a:t>WEB REST API</a:t>
            </a:r>
            <a:endParaRPr lang="da-DK" sz="2800" b="1" dirty="0">
              <a:latin typeface="+mn-lt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FA571B0-016D-4EFE-95F3-852CC625437B}"/>
              </a:ext>
            </a:extLst>
          </p:cNvPr>
          <p:cNvSpPr/>
          <p:nvPr/>
        </p:nvSpPr>
        <p:spPr>
          <a:xfrm>
            <a:off x="3875092" y="6021288"/>
            <a:ext cx="5603696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da-DK" sz="800" dirty="0"/>
              <a:t>https://towardsdatascience.com/launch-your-own-rest-api-using-flask-python-in-7-minutes-c4373eb34239</a:t>
            </a:r>
          </a:p>
        </p:txBody>
      </p:sp>
      <p:pic>
        <p:nvPicPr>
          <p:cNvPr id="1028" name="Picture 4" descr="Image for post">
            <a:extLst>
              <a:ext uri="{FF2B5EF4-FFF2-40B4-BE49-F238E27FC236}">
                <a16:creationId xmlns:a16="http://schemas.microsoft.com/office/drawing/2014/main" id="{DA2BE4D5-220D-4881-890B-4CF86778A9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2044" y="2060848"/>
            <a:ext cx="6283488" cy="1271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for post">
            <a:extLst>
              <a:ext uri="{FF2B5EF4-FFF2-40B4-BE49-F238E27FC236}">
                <a16:creationId xmlns:a16="http://schemas.microsoft.com/office/drawing/2014/main" id="{72DEA06B-462F-4832-988E-940C2C2692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8642" y="5157192"/>
            <a:ext cx="4878587" cy="911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Image for post">
            <a:extLst>
              <a:ext uri="{FF2B5EF4-FFF2-40B4-BE49-F238E27FC236}">
                <a16:creationId xmlns:a16="http://schemas.microsoft.com/office/drawing/2014/main" id="{2D30BDC0-0549-4C0F-9D05-A83DC1DC08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4012" y="1772816"/>
            <a:ext cx="7546431" cy="3293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94C0C1FE-2D41-4F21-9557-0664CCEE028E}"/>
              </a:ext>
            </a:extLst>
          </p:cNvPr>
          <p:cNvSpPr/>
          <p:nvPr/>
        </p:nvSpPr>
        <p:spPr bwMode="auto">
          <a:xfrm>
            <a:off x="4366220" y="4077072"/>
            <a:ext cx="288032" cy="288032"/>
          </a:xfrm>
          <a:prstGeom prst="ellipse">
            <a:avLst/>
          </a:prstGeom>
          <a:solidFill>
            <a:srgbClr val="00FF00"/>
          </a:solidFill>
          <a:ln w="1778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da-DK" sz="1000" b="1" i="0" u="none" strike="noStrike" cap="none" normalizeH="0" baseline="0" dirty="0">
                <a:ln>
                  <a:noFill/>
                </a:ln>
                <a:effectLst/>
                <a:latin typeface="AU Passata" pitchFamily="34" charset="0"/>
              </a:rPr>
              <a:t>1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139D3F6-1487-4DBA-A5D9-BB3DA2B5B59F}"/>
              </a:ext>
            </a:extLst>
          </p:cNvPr>
          <p:cNvSpPr/>
          <p:nvPr/>
        </p:nvSpPr>
        <p:spPr bwMode="auto">
          <a:xfrm>
            <a:off x="5374332" y="3789040"/>
            <a:ext cx="288032" cy="288032"/>
          </a:xfrm>
          <a:prstGeom prst="ellipse">
            <a:avLst/>
          </a:prstGeom>
          <a:solidFill>
            <a:srgbClr val="00FF00"/>
          </a:solidFill>
          <a:ln w="1778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lang="da-DK" sz="1000" b="1" dirty="0"/>
              <a:t>2</a:t>
            </a:r>
            <a:endParaRPr kumimoji="0" lang="da-DK" sz="1000" b="1" i="0" u="none" strike="noStrike" cap="none" normalizeH="0" baseline="0" dirty="0">
              <a:ln>
                <a:noFill/>
              </a:ln>
              <a:effectLst/>
              <a:latin typeface="AU Passata" pitchFamily="34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D17D734-7A29-49D2-A573-E564C6BB1EBA}"/>
              </a:ext>
            </a:extLst>
          </p:cNvPr>
          <p:cNvSpPr/>
          <p:nvPr/>
        </p:nvSpPr>
        <p:spPr bwMode="auto">
          <a:xfrm>
            <a:off x="6461263" y="4077072"/>
            <a:ext cx="288032" cy="288032"/>
          </a:xfrm>
          <a:prstGeom prst="ellipse">
            <a:avLst/>
          </a:prstGeom>
          <a:solidFill>
            <a:srgbClr val="00FF00"/>
          </a:solidFill>
          <a:ln w="1778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da-DK" sz="1000" b="1" i="0" u="none" strike="noStrike" cap="none" normalizeH="0" baseline="0" dirty="0">
                <a:ln>
                  <a:noFill/>
                </a:ln>
                <a:effectLst/>
                <a:latin typeface="AU Passata" pitchFamily="34" charset="0"/>
              </a:rPr>
              <a:t>3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494152C-7326-465A-91B1-E78B48064A80}"/>
              </a:ext>
            </a:extLst>
          </p:cNvPr>
          <p:cNvSpPr/>
          <p:nvPr/>
        </p:nvSpPr>
        <p:spPr>
          <a:xfrm>
            <a:off x="3947447" y="4839586"/>
            <a:ext cx="5603696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da-DK" sz="800" dirty="0"/>
              <a:t>https://medium.com/analytics-vidhya/building-flask-rest-app-with-flask-restful-d22ba4c0e39f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4522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9021" y="1916339"/>
            <a:ext cx="3705527" cy="244876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1782" y="1737775"/>
            <a:ext cx="3888432" cy="4924525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400" dirty="0"/>
              <a:t>DEPLOYMENT 101</a:t>
            </a:r>
            <a:endParaRPr lang="en-GB" dirty="0"/>
          </a:p>
        </p:txBody>
      </p:sp>
      <p:sp>
        <p:nvSpPr>
          <p:cNvPr id="2" name="TextBox 1"/>
          <p:cNvSpPr txBox="1"/>
          <p:nvPr/>
        </p:nvSpPr>
        <p:spPr>
          <a:xfrm>
            <a:off x="983704" y="1154580"/>
            <a:ext cx="7342956" cy="4093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US" sz="2800" b="1" dirty="0">
                <a:latin typeface="+mn-lt"/>
              </a:rPr>
              <a:t>BASIC WEB REST API</a:t>
            </a:r>
            <a:endParaRPr lang="da-DK" sz="2800" b="1" dirty="0">
              <a:latin typeface="+mn-lt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FA571B0-016D-4EFE-95F3-852CC625437B}"/>
              </a:ext>
            </a:extLst>
          </p:cNvPr>
          <p:cNvSpPr/>
          <p:nvPr/>
        </p:nvSpPr>
        <p:spPr>
          <a:xfrm>
            <a:off x="4726260" y="6630597"/>
            <a:ext cx="5603696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da-DK" sz="800" dirty="0"/>
              <a:t>https://blog.keras.io/building-a-simple-keras-deep-learning-rest-api.html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594" y="1737775"/>
            <a:ext cx="4008617" cy="5001960"/>
          </a:xfrm>
          <a:prstGeom prst="rect">
            <a:avLst/>
          </a:prstGeom>
        </p:spPr>
      </p:pic>
      <p:pic>
        <p:nvPicPr>
          <p:cNvPr id="1030" name="Picture 6" descr="Image for post">
            <a:extLst>
              <a:ext uri="{FF2B5EF4-FFF2-40B4-BE49-F238E27FC236}">
                <a16:creationId xmlns:a16="http://schemas.microsoft.com/office/drawing/2014/main" id="{72DEA06B-462F-4832-988E-940C2C2692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4426" y="1748797"/>
            <a:ext cx="1743722" cy="325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94C0C1FE-2D41-4F21-9557-0664CCEE028E}"/>
              </a:ext>
            </a:extLst>
          </p:cNvPr>
          <p:cNvSpPr/>
          <p:nvPr/>
        </p:nvSpPr>
        <p:spPr bwMode="auto">
          <a:xfrm>
            <a:off x="3598996" y="2568159"/>
            <a:ext cx="288032" cy="288032"/>
          </a:xfrm>
          <a:prstGeom prst="ellipse">
            <a:avLst/>
          </a:prstGeom>
          <a:solidFill>
            <a:srgbClr val="00FF00"/>
          </a:solidFill>
          <a:ln w="1778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da-DK" sz="1000" b="1" i="0" u="none" strike="noStrike" cap="none" normalizeH="0" baseline="0" dirty="0">
                <a:ln>
                  <a:noFill/>
                </a:ln>
                <a:effectLst/>
                <a:latin typeface="AU Passata" pitchFamily="34" charset="0"/>
              </a:rPr>
              <a:t>1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139D3F6-1487-4DBA-A5D9-BB3DA2B5B59F}"/>
              </a:ext>
            </a:extLst>
          </p:cNvPr>
          <p:cNvSpPr/>
          <p:nvPr/>
        </p:nvSpPr>
        <p:spPr bwMode="auto">
          <a:xfrm>
            <a:off x="1341884" y="4005064"/>
            <a:ext cx="288032" cy="288032"/>
          </a:xfrm>
          <a:prstGeom prst="ellipse">
            <a:avLst/>
          </a:prstGeom>
          <a:solidFill>
            <a:srgbClr val="00FF00"/>
          </a:solidFill>
          <a:ln w="1778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lang="da-DK" sz="1000" b="1" dirty="0"/>
              <a:t>2</a:t>
            </a:r>
            <a:endParaRPr kumimoji="0" lang="da-DK" sz="1000" b="1" i="0" u="none" strike="noStrike" cap="none" normalizeH="0" baseline="0" dirty="0">
              <a:ln>
                <a:noFill/>
              </a:ln>
              <a:effectLst/>
              <a:latin typeface="AU Passata" pitchFamily="34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D17D734-7A29-49D2-A573-E564C6BB1EBA}"/>
              </a:ext>
            </a:extLst>
          </p:cNvPr>
          <p:cNvSpPr/>
          <p:nvPr/>
        </p:nvSpPr>
        <p:spPr bwMode="auto">
          <a:xfrm>
            <a:off x="8187239" y="1674750"/>
            <a:ext cx="288032" cy="288032"/>
          </a:xfrm>
          <a:prstGeom prst="ellipse">
            <a:avLst/>
          </a:prstGeom>
          <a:solidFill>
            <a:srgbClr val="00FF00"/>
          </a:solidFill>
          <a:ln w="1778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da-DK" sz="1000" b="1" i="0" u="none" strike="noStrike" cap="none" normalizeH="0" baseline="0" dirty="0">
                <a:ln>
                  <a:noFill/>
                </a:ln>
                <a:effectLst/>
                <a:latin typeface="AU Passata" pitchFamily="34" charset="0"/>
              </a:rPr>
              <a:t>3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09021" y="4437112"/>
            <a:ext cx="3718149" cy="77594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531277" y="5295719"/>
            <a:ext cx="1009153" cy="134553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48106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400" dirty="0"/>
              <a:t>DEPLOYMENT 101</a:t>
            </a:r>
            <a:endParaRPr lang="en-GB" dirty="0"/>
          </a:p>
        </p:txBody>
      </p:sp>
      <p:sp>
        <p:nvSpPr>
          <p:cNvPr id="2" name="TextBox 1"/>
          <p:cNvSpPr txBox="1"/>
          <p:nvPr/>
        </p:nvSpPr>
        <p:spPr>
          <a:xfrm>
            <a:off x="983704" y="1154580"/>
            <a:ext cx="7342956" cy="4093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US" sz="2800" b="1" dirty="0">
                <a:latin typeface="+mn-lt"/>
              </a:rPr>
              <a:t>PRODUCTION WEB REST API</a:t>
            </a:r>
            <a:endParaRPr lang="da-DK" sz="2800" b="1" dirty="0">
              <a:latin typeface="+mn-lt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4C0C1FE-2D41-4F21-9557-0664CCEE028E}"/>
              </a:ext>
            </a:extLst>
          </p:cNvPr>
          <p:cNvSpPr/>
          <p:nvPr/>
        </p:nvSpPr>
        <p:spPr bwMode="auto">
          <a:xfrm>
            <a:off x="4366220" y="4077072"/>
            <a:ext cx="288032" cy="288032"/>
          </a:xfrm>
          <a:prstGeom prst="ellipse">
            <a:avLst/>
          </a:prstGeom>
          <a:solidFill>
            <a:srgbClr val="00FF00"/>
          </a:solidFill>
          <a:ln w="1778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da-DK" sz="1000" b="1" i="0" u="none" strike="noStrike" cap="none" normalizeH="0" baseline="0" dirty="0">
                <a:ln>
                  <a:noFill/>
                </a:ln>
                <a:effectLst/>
                <a:latin typeface="AU Passata" pitchFamily="34" charset="0"/>
              </a:rPr>
              <a:t>1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139D3F6-1487-4DBA-A5D9-BB3DA2B5B59F}"/>
              </a:ext>
            </a:extLst>
          </p:cNvPr>
          <p:cNvSpPr/>
          <p:nvPr/>
        </p:nvSpPr>
        <p:spPr bwMode="auto">
          <a:xfrm>
            <a:off x="5374332" y="3789040"/>
            <a:ext cx="288032" cy="288032"/>
          </a:xfrm>
          <a:prstGeom prst="ellipse">
            <a:avLst/>
          </a:prstGeom>
          <a:solidFill>
            <a:srgbClr val="00FF00"/>
          </a:solidFill>
          <a:ln w="1778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lang="da-DK" sz="1000" b="1" dirty="0"/>
              <a:t>2</a:t>
            </a:r>
            <a:endParaRPr kumimoji="0" lang="da-DK" sz="1000" b="1" i="0" u="none" strike="noStrike" cap="none" normalizeH="0" baseline="0" dirty="0">
              <a:ln>
                <a:noFill/>
              </a:ln>
              <a:effectLst/>
              <a:latin typeface="AU Passata" pitchFamily="34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D17D734-7A29-49D2-A573-E564C6BB1EBA}"/>
              </a:ext>
            </a:extLst>
          </p:cNvPr>
          <p:cNvSpPr/>
          <p:nvPr/>
        </p:nvSpPr>
        <p:spPr bwMode="auto">
          <a:xfrm>
            <a:off x="6461263" y="4077072"/>
            <a:ext cx="288032" cy="288032"/>
          </a:xfrm>
          <a:prstGeom prst="ellipse">
            <a:avLst/>
          </a:prstGeom>
          <a:solidFill>
            <a:srgbClr val="00FF00"/>
          </a:solidFill>
          <a:ln w="1778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da-DK" sz="1000" b="1" i="0" u="none" strike="noStrike" cap="none" normalizeH="0" baseline="0" dirty="0">
                <a:ln>
                  <a:noFill/>
                </a:ln>
                <a:effectLst/>
                <a:latin typeface="AU Passata" pitchFamily="34" charset="0"/>
              </a:rPr>
              <a:t>3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494152C-7326-465A-91B1-E78B48064A80}"/>
              </a:ext>
            </a:extLst>
          </p:cNvPr>
          <p:cNvSpPr/>
          <p:nvPr/>
        </p:nvSpPr>
        <p:spPr>
          <a:xfrm>
            <a:off x="4404557" y="6025000"/>
            <a:ext cx="5603696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da-DK" sz="800" dirty="0"/>
              <a:t>https://www.pyimagesearch.com/2018/01/29/scalable-keras-deep-learning-rest-api/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78A2B32E-5C3B-411E-BBFC-7ABD4B451A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779" y="1700808"/>
            <a:ext cx="7050907" cy="3995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00591B93-1CFF-44D4-95D8-F52B7AC2BA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0152" y="3945475"/>
            <a:ext cx="3716201" cy="1740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0333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400" dirty="0"/>
              <a:t>DEPLOYMENT 101</a:t>
            </a:r>
            <a:endParaRPr lang="en-GB" dirty="0"/>
          </a:p>
        </p:txBody>
      </p:sp>
      <p:sp>
        <p:nvSpPr>
          <p:cNvPr id="2" name="TextBox 1"/>
          <p:cNvSpPr txBox="1"/>
          <p:nvPr/>
        </p:nvSpPr>
        <p:spPr>
          <a:xfrm>
            <a:off x="983704" y="1154580"/>
            <a:ext cx="7342956" cy="4093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US" sz="2800" b="1" dirty="0">
                <a:latin typeface="+mn-lt"/>
              </a:rPr>
              <a:t>PRODUCTION WEB REST API</a:t>
            </a:r>
            <a:endParaRPr lang="da-DK" sz="2800" b="1" dirty="0">
              <a:latin typeface="+mn-lt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4C0C1FE-2D41-4F21-9557-0664CCEE028E}"/>
              </a:ext>
            </a:extLst>
          </p:cNvPr>
          <p:cNvSpPr/>
          <p:nvPr/>
        </p:nvSpPr>
        <p:spPr bwMode="auto">
          <a:xfrm>
            <a:off x="4366220" y="4077072"/>
            <a:ext cx="288032" cy="288032"/>
          </a:xfrm>
          <a:prstGeom prst="ellipse">
            <a:avLst/>
          </a:prstGeom>
          <a:solidFill>
            <a:srgbClr val="00FF00"/>
          </a:solidFill>
          <a:ln w="1778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da-DK" sz="1000" b="1" i="0" u="none" strike="noStrike" cap="none" normalizeH="0" baseline="0" dirty="0">
                <a:ln>
                  <a:noFill/>
                </a:ln>
                <a:effectLst/>
                <a:latin typeface="AU Passata" pitchFamily="34" charset="0"/>
              </a:rPr>
              <a:t>1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139D3F6-1487-4DBA-A5D9-BB3DA2B5B59F}"/>
              </a:ext>
            </a:extLst>
          </p:cNvPr>
          <p:cNvSpPr/>
          <p:nvPr/>
        </p:nvSpPr>
        <p:spPr bwMode="auto">
          <a:xfrm>
            <a:off x="5374332" y="3789040"/>
            <a:ext cx="288032" cy="288032"/>
          </a:xfrm>
          <a:prstGeom prst="ellipse">
            <a:avLst/>
          </a:prstGeom>
          <a:solidFill>
            <a:srgbClr val="00FF00"/>
          </a:solidFill>
          <a:ln w="1778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lang="da-DK" sz="1000" b="1" dirty="0"/>
              <a:t>2</a:t>
            </a:r>
            <a:endParaRPr kumimoji="0" lang="da-DK" sz="1000" b="1" i="0" u="none" strike="noStrike" cap="none" normalizeH="0" baseline="0" dirty="0">
              <a:ln>
                <a:noFill/>
              </a:ln>
              <a:effectLst/>
              <a:latin typeface="AU Passata" pitchFamily="34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D17D734-7A29-49D2-A573-E564C6BB1EBA}"/>
              </a:ext>
            </a:extLst>
          </p:cNvPr>
          <p:cNvSpPr/>
          <p:nvPr/>
        </p:nvSpPr>
        <p:spPr bwMode="auto">
          <a:xfrm>
            <a:off x="6461263" y="4077072"/>
            <a:ext cx="288032" cy="288032"/>
          </a:xfrm>
          <a:prstGeom prst="ellipse">
            <a:avLst/>
          </a:prstGeom>
          <a:solidFill>
            <a:srgbClr val="00FF00"/>
          </a:solidFill>
          <a:ln w="1778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da-DK" sz="1000" b="1" i="0" u="none" strike="noStrike" cap="none" normalizeH="0" baseline="0" dirty="0">
                <a:ln>
                  <a:noFill/>
                </a:ln>
                <a:effectLst/>
                <a:latin typeface="AU Passata" pitchFamily="34" charset="0"/>
              </a:rPr>
              <a:t>3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494152C-7326-465A-91B1-E78B48064A80}"/>
              </a:ext>
            </a:extLst>
          </p:cNvPr>
          <p:cNvSpPr/>
          <p:nvPr/>
        </p:nvSpPr>
        <p:spPr>
          <a:xfrm>
            <a:off x="3947447" y="5951953"/>
            <a:ext cx="5603696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da-DK" sz="800" dirty="0"/>
              <a:t>https://medium.com/microsoftazure/deploying-azure-machine-learning-containers-41bcb02a4e1b</a:t>
            </a:r>
          </a:p>
        </p:txBody>
      </p:sp>
      <p:pic>
        <p:nvPicPr>
          <p:cNvPr id="7170" name="Picture 2" descr="Image for post">
            <a:extLst>
              <a:ext uri="{FF2B5EF4-FFF2-40B4-BE49-F238E27FC236}">
                <a16:creationId xmlns:a16="http://schemas.microsoft.com/office/drawing/2014/main" id="{AAE81AA0-A9BB-4696-9933-C781E47986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1924" y="1626127"/>
            <a:ext cx="8856984" cy="4325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73585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400" dirty="0"/>
              <a:t>DEPLOYMENT 101</a:t>
            </a:r>
            <a:endParaRPr lang="en-GB" dirty="0"/>
          </a:p>
        </p:txBody>
      </p:sp>
      <p:sp>
        <p:nvSpPr>
          <p:cNvPr id="2" name="TextBox 1"/>
          <p:cNvSpPr txBox="1"/>
          <p:nvPr/>
        </p:nvSpPr>
        <p:spPr>
          <a:xfrm>
            <a:off x="983704" y="1154580"/>
            <a:ext cx="7342956" cy="4093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US" sz="2800" b="1" dirty="0">
                <a:latin typeface="+mn-lt"/>
              </a:rPr>
              <a:t>PRODUCTION WEB REST API</a:t>
            </a:r>
            <a:endParaRPr lang="da-DK" sz="2800" b="1" dirty="0">
              <a:latin typeface="+mn-lt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4C0C1FE-2D41-4F21-9557-0664CCEE028E}"/>
              </a:ext>
            </a:extLst>
          </p:cNvPr>
          <p:cNvSpPr/>
          <p:nvPr/>
        </p:nvSpPr>
        <p:spPr bwMode="auto">
          <a:xfrm>
            <a:off x="4366220" y="4077072"/>
            <a:ext cx="288032" cy="288032"/>
          </a:xfrm>
          <a:prstGeom prst="ellipse">
            <a:avLst/>
          </a:prstGeom>
          <a:solidFill>
            <a:srgbClr val="00FF00"/>
          </a:solidFill>
          <a:ln w="1778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da-DK" sz="1000" b="1" i="0" u="none" strike="noStrike" cap="none" normalizeH="0" baseline="0" dirty="0">
                <a:ln>
                  <a:noFill/>
                </a:ln>
                <a:effectLst/>
                <a:latin typeface="AU Passata" pitchFamily="34" charset="0"/>
              </a:rPr>
              <a:t>1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139D3F6-1487-4DBA-A5D9-BB3DA2B5B59F}"/>
              </a:ext>
            </a:extLst>
          </p:cNvPr>
          <p:cNvSpPr/>
          <p:nvPr/>
        </p:nvSpPr>
        <p:spPr bwMode="auto">
          <a:xfrm>
            <a:off x="5374332" y="3789040"/>
            <a:ext cx="288032" cy="288032"/>
          </a:xfrm>
          <a:prstGeom prst="ellipse">
            <a:avLst/>
          </a:prstGeom>
          <a:solidFill>
            <a:srgbClr val="00FF00"/>
          </a:solidFill>
          <a:ln w="1778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lang="da-DK" sz="1000" b="1" dirty="0"/>
              <a:t>2</a:t>
            </a:r>
            <a:endParaRPr kumimoji="0" lang="da-DK" sz="1000" b="1" i="0" u="none" strike="noStrike" cap="none" normalizeH="0" baseline="0" dirty="0">
              <a:ln>
                <a:noFill/>
              </a:ln>
              <a:effectLst/>
              <a:latin typeface="AU Passata" pitchFamily="34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D17D734-7A29-49D2-A573-E564C6BB1EBA}"/>
              </a:ext>
            </a:extLst>
          </p:cNvPr>
          <p:cNvSpPr/>
          <p:nvPr/>
        </p:nvSpPr>
        <p:spPr bwMode="auto">
          <a:xfrm>
            <a:off x="6461263" y="4077072"/>
            <a:ext cx="288032" cy="288032"/>
          </a:xfrm>
          <a:prstGeom prst="ellipse">
            <a:avLst/>
          </a:prstGeom>
          <a:solidFill>
            <a:srgbClr val="00FF00"/>
          </a:solidFill>
          <a:ln w="1778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da-DK" sz="1000" b="1" i="0" u="none" strike="noStrike" cap="none" normalizeH="0" baseline="0" dirty="0">
                <a:ln>
                  <a:noFill/>
                </a:ln>
                <a:effectLst/>
                <a:latin typeface="AU Passata" pitchFamily="34" charset="0"/>
              </a:rPr>
              <a:t>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1E95E8-2198-429C-853A-B03C0A4922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2163" y="2420888"/>
            <a:ext cx="7940401" cy="262354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76895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5958114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0182252"/>
  <p:tag name="TIMING" val="|42|23.4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0182252"/>
  <p:tag name="TIMING" val="|42|23.4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0182252"/>
  <p:tag name="TIMING" val="|42|23.4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0182252"/>
  <p:tag name="TIMING" val="|42|23.4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283387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0182252"/>
  <p:tag name="TIMING" val="|42|23.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0182252"/>
  <p:tag name="TIMING" val="|42|23.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0182252"/>
  <p:tag name="TIMING" val="|42|23.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0182252"/>
  <p:tag name="TIMING" val="|42|23.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0182252"/>
  <p:tag name="TIMING" val="|42|23.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0182252"/>
  <p:tag name="TIMING" val="|42|23.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0182252"/>
  <p:tag name="TIMING" val="|42|23.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0182252"/>
  <p:tag name="TIMING" val="|42|23.4"/>
</p:tagLst>
</file>

<file path=ppt/theme/theme1.xml><?xml version="1.0" encoding="utf-8"?>
<a:theme xmlns:a="http://schemas.openxmlformats.org/drawingml/2006/main" name="AU 16:9">
  <a:themeElements>
    <a:clrScheme name="AU_Blue">
      <a:dk1>
        <a:srgbClr val="000000"/>
      </a:dk1>
      <a:lt1>
        <a:srgbClr val="FFFFFF"/>
      </a:lt1>
      <a:dk2>
        <a:srgbClr val="002546"/>
      </a:dk2>
      <a:lt2>
        <a:srgbClr val="002546"/>
      </a:lt2>
      <a:accent1>
        <a:srgbClr val="0A1439"/>
      </a:accent1>
      <a:accent2>
        <a:srgbClr val="183D83"/>
      </a:accent2>
      <a:accent3>
        <a:srgbClr val="87D1F4"/>
      </a:accent3>
      <a:accent4>
        <a:srgbClr val="33525F"/>
      </a:accent4>
      <a:accent5>
        <a:srgbClr val="548195"/>
      </a:accent5>
      <a:accent6>
        <a:srgbClr val="C6C6C6"/>
      </a:accent6>
      <a:hlink>
        <a:srgbClr val="03428E"/>
      </a:hlink>
      <a:folHlink>
        <a:srgbClr val="03428E"/>
      </a:folHlink>
    </a:clrScheme>
    <a:fontScheme name="AU Passata">
      <a:majorFont>
        <a:latin typeface="AU Passata"/>
        <a:ea typeface=""/>
        <a:cs typeface=""/>
      </a:majorFont>
      <a:minorFont>
        <a:latin typeface="AU Passat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2"/>
        </a:solidFill>
        <a:ln w="1778" cap="flat" cmpd="sng" algn="ctr">
          <a:solidFill>
            <a:schemeClr val="accent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  <a:noAutofit/>
      </a:bodyPr>
      <a:lstStyle>
        <a:defPPr marL="0" marR="0" indent="0" algn="l" defTabSz="914400" rtl="0" eaLnBrk="1" fontAlgn="base" latinLnBrk="0" hangingPunct="1">
          <a:lnSpc>
            <a:spcPct val="95000"/>
          </a:lnSpc>
          <a:spcBef>
            <a:spcPct val="0"/>
          </a:spcBef>
          <a:spcAft>
            <a:spcPct val="0"/>
          </a:spcAft>
          <a:buClrTx/>
          <a:buSzTx/>
          <a:buFont typeface="AU Passata" pitchFamily="34" charset="0"/>
          <a:buNone/>
          <a:tabLst/>
          <a:defRPr kumimoji="0" sz="1600" b="0" i="0" u="none" strike="noStrike" cap="none" normalizeH="0" baseline="0" dirty="0" err="1">
            <a:ln>
              <a:noFill/>
            </a:ln>
            <a:solidFill>
              <a:schemeClr val="bg1"/>
            </a:solidFill>
            <a:effectLst/>
            <a:latin typeface="AU Passat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2"/>
        </a:solidFill>
        <a:ln w="1778" cap="flat" cmpd="sng" algn="ctr">
          <a:solidFill>
            <a:schemeClr val="accent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ts val="3600"/>
          </a:lnSpc>
          <a:spcBef>
            <a:spcPct val="0"/>
          </a:spcBef>
          <a:spcAft>
            <a:spcPct val="0"/>
          </a:spcAft>
          <a:buClrTx/>
          <a:buSzTx/>
          <a:buFont typeface="AU Passata" pitchFamily="34" charset="0"/>
          <a:buNone/>
          <a:tabLst/>
          <a:defRPr kumimoji="0" lang="en-US" sz="3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U Passata" pitchFamily="34" charset="0"/>
          </a:defRPr>
        </a:defPPr>
      </a:lstStyle>
    </a:lnDef>
    <a:txDef>
      <a:spPr>
        <a:noFill/>
      </a:spPr>
      <a:bodyPr wrap="square" lIns="0" tIns="0" rIns="0" bIns="0" rtlCol="0">
        <a:spAutoFit/>
      </a:bodyPr>
      <a:lstStyle>
        <a:defPPr>
          <a:lnSpc>
            <a:spcPct val="95000"/>
          </a:lnSpc>
          <a:defRPr sz="1600" dirty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U PowerPoint Template 16-9.potx" id="{7A6F7BDC-B87C-43B1-A03F-8FC29EB8E4AA}" vid="{0342C178-0357-4DD1-B9D7-A15D067ACA9C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226</Words>
  <Application>Microsoft Office PowerPoint</Application>
  <PresentationFormat>Custom</PresentationFormat>
  <Paragraphs>70</Paragraphs>
  <Slides>14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Arial</vt:lpstr>
      <vt:lpstr>Calibri</vt:lpstr>
      <vt:lpstr>AU Passata</vt:lpstr>
      <vt:lpstr>AU Passata Light</vt:lpstr>
      <vt:lpstr>AU Peto</vt:lpstr>
      <vt:lpstr>Georgia</vt:lpstr>
      <vt:lpstr>Wingdings 3</vt:lpstr>
      <vt:lpstr>AU 16:9</vt:lpstr>
      <vt:lpstr>MACHINE LEARNING DEPLOYMENT 101</vt:lpstr>
      <vt:lpstr>DEPLOYMENT 101</vt:lpstr>
      <vt:lpstr>DEPLOYMENT 101</vt:lpstr>
      <vt:lpstr>DEPLOYMENT 101</vt:lpstr>
      <vt:lpstr>DEPLOYMENT 101</vt:lpstr>
      <vt:lpstr>DEPLOYMENT 101</vt:lpstr>
      <vt:lpstr>DEPLOYMENT 101</vt:lpstr>
      <vt:lpstr>DEPLOYMENT 101</vt:lpstr>
      <vt:lpstr>DEPLOYMENT 101</vt:lpstr>
      <vt:lpstr>DEPLOYMENT 101</vt:lpstr>
      <vt:lpstr>DEPLOYMENT 101</vt:lpstr>
      <vt:lpstr>DEPLOYMENT 101</vt:lpstr>
      <vt:lpstr>DEPLOYMENT 101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modified xsi:type="dcterms:W3CDTF">2023-11-15T10:23:37Z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luginDependencies_0">
    <vt:lpwstr>{"635926855539746206:636045261152541358":[{"dependencyType":"DataSource","dependencyId":":","dependencyVersion":null},{"dependencyType":"DataSource","dependencyId":":","dependencyVersion":null},{"dependencyType":"DataSource","dependencyId":":","dependency</vt:lpwstr>
  </property>
  <property fmtid="{D5CDD505-2E9C-101B-9397-08002B2CF9AE}" pid="3" name="PluginDependencies_1">
    <vt:lpwstr>Version":null},{"dependencyType":"DataSource","dependencyId":":","dependencyVersion":null},{"dependencyType":"DataSource","dependencyId":":","dependencyVersion":null},{"dependencyType":"DataSource","dependencyId":":","dependencyVersion":null},{"dependency</vt:lpwstr>
  </property>
  <property fmtid="{D5CDD505-2E9C-101B-9397-08002B2CF9AE}" pid="4" name="PluginDependencies_2">
    <vt:lpwstr>Type":"DataSource","dependencyId":":","dependencyVersion":null},{"dependencyType":"DataSource","dependencyId":":","dependencyVersion":null},{"dependencyType":"DataSource","dependencyId":":","dependencyVersion":null},{"dependencyType":"DataSource","depende</vt:lpwstr>
  </property>
  <property fmtid="{D5CDD505-2E9C-101B-9397-08002B2CF9AE}" pid="5" name="PluginDependencies_3">
    <vt:lpwstr>ncyId":":","dependencyVersion":null},{"dependencyType":"DataSource","dependencyId":":","dependencyVersion":null},{"dependencyType":"DataSource","dependencyId":":","dependencyVersion":null},{"dependencyType":"DataSource","dependencyId":":","dependencyVersi</vt:lpwstr>
  </property>
  <property fmtid="{D5CDD505-2E9C-101B-9397-08002B2CF9AE}" pid="6" name="PluginDependencies_4">
    <vt:lpwstr>on":null},{"dependencyType":"DataSource","dependencyId":":","dependencyVersion":null},{"dependencyType":"DataSource","dependencyId":":","dependencyVersion":null},{"dependencyType":"DataSource","dependencyId":":","dependencyVersion":null},{"dependencyType"</vt:lpwstr>
  </property>
  <property fmtid="{D5CDD505-2E9C-101B-9397-08002B2CF9AE}" pid="7" name="PluginDependencies_5">
    <vt:lpwstr>:"DataSource","dependencyId":":","dependencyVersion":null},{"dependencyType":"DataSource","dependencyId":":","dependencyVersion":null},{"dependencyType":"DataSource","dependencyId":":","dependencyVersion":null},{"dependencyType":"DataSource","dependencyId</vt:lpwstr>
  </property>
  <property fmtid="{D5CDD505-2E9C-101B-9397-08002B2CF9AE}" pid="8" name="PluginDependencies_6">
    <vt:lpwstr>":":","dependencyVersion":null},{"dependencyType":"DataSource","dependencyId":":","dependencyVersion":null},{"dependencyType":"DataSource","dependencyId":":","dependencyVersion":null},{"dependencyType":"DataSource","dependencyId":":","dependencyVersion":n</vt:lpwstr>
  </property>
  <property fmtid="{D5CDD505-2E9C-101B-9397-08002B2CF9AE}" pid="9" name="PluginDependencies_7">
    <vt:lpwstr>ull},{"dependencyType":"DataSource","dependencyId":":","dependencyVersion":null},{"dependencyType":"DataSource","dependencyId":":","dependencyVersion":null},{"dependencyType":"DataSource","dependencyId":":","dependencyVersion":null},{"dependencyType":"Dat</vt:lpwstr>
  </property>
  <property fmtid="{D5CDD505-2E9C-101B-9397-08002B2CF9AE}" pid="10" name="PluginDependencies_8">
    <vt:lpwstr>aSource","dependencyId":":","dependencyVersion":null},{"dependencyType":"DataSource","dependencyId":":","dependencyVersion":null},{"dependencyType":"DataSource","dependencyId":":","dependencyVersion":null},{"dependencyType":"DataSource","dependencyId":":"</vt:lpwstr>
  </property>
  <property fmtid="{D5CDD505-2E9C-101B-9397-08002B2CF9AE}" pid="11" name="PluginDependencies_9">
    <vt:lpwstr>,"dependencyVersion":null},{"dependencyType":"DataSource","dependencyId":":","dependencyVersion":null},{"dependencyType":"DataSource","dependencyId":":","dependencyVersion":null},{"dependencyType":"DataSource","dependencyId":":","dependencyVersion":null},</vt:lpwstr>
  </property>
  <property fmtid="{D5CDD505-2E9C-101B-9397-08002B2CF9AE}" pid="12" name="PluginDependencies_10">
    <vt:lpwstr>{"dependencyType":"DataSource","dependencyId":":","dependencyVersion":null},{"dependencyType":"DataSource","dependencyId":":","dependencyVersion":null},{"dependencyType":"DataSource","dependencyId":":","dependencyVersion":null},{"dependencyType":"DataSour</vt:lpwstr>
  </property>
  <property fmtid="{D5CDD505-2E9C-101B-9397-08002B2CF9AE}" pid="13" name="PluginDependencies_11">
    <vt:lpwstr>ce","dependencyId":":","dependencyVersion":null},{"dependencyType":"DataSource","dependencyId":":","dependencyVersion":null},{"dependencyType":"DataSource","dependencyId":":","dependencyVersion":null},{"dependencyType":"DataSource","dependencyId":":","dep</vt:lpwstr>
  </property>
  <property fmtid="{D5CDD505-2E9C-101B-9397-08002B2CF9AE}" pid="14" name="PluginDependencies_12">
    <vt:lpwstr>endencyVersion":null},{"dependencyType":"DataSource","dependencyId":":","dependencyVersion":null},{"dependencyType":"DataSource","dependencyId":":","dependencyVersion":null},{"dependencyType":"DataSource","dependencyId":":","dependencyVersion":null},{"dep</vt:lpwstr>
  </property>
  <property fmtid="{D5CDD505-2E9C-101B-9397-08002B2CF9AE}" pid="15" name="PluginDependencies_13">
    <vt:lpwstr>endencyType":"DataSource","dependencyId":":","dependencyVersion":null},{"dependencyType":"DataSource","dependencyId":":","dependencyVersion":null},{"dependencyType":"DataSource","dependencyId":":","dependencyVersion":null},{"dependencyType":"DataSource","</vt:lpwstr>
  </property>
  <property fmtid="{D5CDD505-2E9C-101B-9397-08002B2CF9AE}" pid="16" name="PluginDependencies_14">
    <vt:lpwstr>dependencyId":":","dependencyVersion":null},{"dependencyType":"DataSource","dependencyId":":","dependencyVersion":null},{"dependencyType":"DataSource","dependencyId":":","dependencyVersion":null},{"dependencyType":"DataSource","dependencyId":":","dependen</vt:lpwstr>
  </property>
  <property fmtid="{D5CDD505-2E9C-101B-9397-08002B2CF9AE}" pid="17" name="PluginDependencies_15">
    <vt:lpwstr>cyVersion":null},{"dependencyType":"DataSource","dependencyId":":","dependencyVersion":null},{"dependencyType":"DataSource","dependencyId":":","dependencyVersion":null},{"dependencyType":"DataSource","dependencyId":":","dependencyVersion":null},{"dependen</vt:lpwstr>
  </property>
  <property fmtid="{D5CDD505-2E9C-101B-9397-08002B2CF9AE}" pid="18" name="PluginDependencies_16">
    <vt:lpwstr>cyType":"DataSource","dependencyId":":","dependencyVersion":null},{"dependencyType":"DataSource","dependencyId":":","dependencyVersion":null},{"dependencyType":"DataSource","dependencyId":":","dependencyVersion":null},{"dependencyType":"DataSource","depen</vt:lpwstr>
  </property>
  <property fmtid="{D5CDD505-2E9C-101B-9397-08002B2CF9AE}" pid="19" name="PluginDependencies_17">
    <vt:lpwstr>dencyId":":","dependencyVersion":null},{"dependencyType":"DataSource","dependencyId":":","dependencyVersion":null},{"dependencyType":"DataSource","dependencyId":":","dependencyVersion":null},{"dependencyType":"DataSource","dependencyId":":","dependencyVer</vt:lpwstr>
  </property>
  <property fmtid="{D5CDD505-2E9C-101B-9397-08002B2CF9AE}" pid="20" name="PluginDependencies_18">
    <vt:lpwstr>sion":null},{"dependencyType":"DataSource","dependencyId":":","dependencyVersion":null},{"dependencyType":"DataSource","dependencyId":":","dependencyVersion":null},{"dependencyType":"DataSource","dependencyId":":","dependencyVersion":null},{"dependencyTyp</vt:lpwstr>
  </property>
  <property fmtid="{D5CDD505-2E9C-101B-9397-08002B2CF9AE}" pid="21" name="PluginDependencies_19">
    <vt:lpwstr>e":"DataSource","dependencyId":":","dependencyVersion":null},{"dependencyType":"DataSource","dependencyId":":","dependencyVersion":null},{"dependencyType":"DataSource","dependencyId":":","dependencyVersion":null},{"dependencyType":"DataSource","dependency</vt:lpwstr>
  </property>
  <property fmtid="{D5CDD505-2E9C-101B-9397-08002B2CF9AE}" pid="22" name="PluginDependencies_20">
    <vt:lpwstr>Id":":","dependencyVersion":null},{"dependencyType":"DataSource","dependencyId":":","dependencyVersion":null},{"dependencyType":"DataSource","dependencyId":":","dependencyVersion":null},{"dependencyType":"DataSource","dependencyId":":","dependencyVersion"</vt:lpwstr>
  </property>
  <property fmtid="{D5CDD505-2E9C-101B-9397-08002B2CF9AE}" pid="23" name="PluginDependencies_21">
    <vt:lpwstr>:null},{"dependencyType":"DataSource","dependencyId":":","dependencyVersion":null},{"dependencyType":"DataSource","dependencyId":":","dependencyVersion":null},{"dependencyType":"DataSource","dependencyId":":","dependencyVersion":null},{"dependencyType":"D</vt:lpwstr>
  </property>
  <property fmtid="{D5CDD505-2E9C-101B-9397-08002B2CF9AE}" pid="24" name="PluginDependencies_22">
    <vt:lpwstr>ataSource","dependencyId":":","dependencyVersion":null},{"dependencyType":"DataSource","dependencyId":":","dependencyVersion":null},{"dependencyType":"DataSource","dependencyId":":","dependencyVersion":null},{"dependencyType":"DataSource","dependencyId":"</vt:lpwstr>
  </property>
  <property fmtid="{D5CDD505-2E9C-101B-9397-08002B2CF9AE}" pid="25" name="PluginDependencies_23">
    <vt:lpwstr>:","dependencyVersion":null},{"dependencyType":"DataSource","dependencyId":":","dependencyVersion":null},{"dependencyType":"DataSource","dependencyId":":","dependencyVersion":null},{"dependencyType":"DataSource","dependencyId":":","dependencyVersion":null</vt:lpwstr>
  </property>
  <property fmtid="{D5CDD505-2E9C-101B-9397-08002B2CF9AE}" pid="26" name="PluginDependencies_24">
    <vt:lpwstr>},{"dependencyType":"DataSource","dependencyId":":","dependencyVersion":null},{"dependencyType":"DataSource","dependencyId":":","dependencyVersion":null},{"dependencyType":"DataSource","dependencyId":":","dependencyVersion":null},{"dependencyType":"DataSo</vt:lpwstr>
  </property>
  <property fmtid="{D5CDD505-2E9C-101B-9397-08002B2CF9AE}" pid="27" name="PluginDependencies_25">
    <vt:lpwstr>urce","dependencyId":":","dependencyVersion":null},{"dependencyType":"DataSource","dependencyId":":","dependencyVersion":null},{"dependencyType":"DataSource","dependencyId":":","dependencyVersion":null},{"dependencyType":"DataSource","dependencyId":":","d</vt:lpwstr>
  </property>
  <property fmtid="{D5CDD505-2E9C-101B-9397-08002B2CF9AE}" pid="28" name="PluginDependencies_26">
    <vt:lpwstr>ependencyVersion":null},{"dependencyType":"DataSource","dependencyId":":","dependencyVersion":null},{"dependencyType":"DataSource","dependencyId":":","dependencyVersion":null},{"dependencyType":"DataSource","dependencyId":":","dependencyVersion":null},{"d</vt:lpwstr>
  </property>
  <property fmtid="{D5CDD505-2E9C-101B-9397-08002B2CF9AE}" pid="29" name="PluginDependencies_27">
    <vt:lpwstr>ependencyType":"DataSource","dependencyId":":","dependencyVersion":null},{"dependencyType":"DataSource","dependencyId":":","dependencyVersion":null},{"dependencyType":"DataSource","dependencyId":":","dependencyVersion":null},{"dependencyType":"DataSource"</vt:lpwstr>
  </property>
  <property fmtid="{D5CDD505-2E9C-101B-9397-08002B2CF9AE}" pid="30" name="PluginDependencies_28">
    <vt:lpwstr>,"dependencyId":":","dependencyVersion":null},{"dependencyType":"DataSource","dependencyId":":","dependencyVersion":null},{"dependencyType":"DataSource","dependencyId":":","dependencyVersion":null},{"dependencyType":"DataSource","dependencyId":":","depend</vt:lpwstr>
  </property>
  <property fmtid="{D5CDD505-2E9C-101B-9397-08002B2CF9AE}" pid="31" name="PluginDependencies_29">
    <vt:lpwstr>encyVersion":null},{"dependencyType":"DataSource","dependencyId":":","dependencyVersion":null},{"dependencyType":"DataSource","dependencyId":":","dependencyVersion":null},{"dependencyType":"DataSource","dependencyId":":","dependencyVersion":null},{"depend</vt:lpwstr>
  </property>
  <property fmtid="{D5CDD505-2E9C-101B-9397-08002B2CF9AE}" pid="32" name="PluginDependencies_30">
    <vt:lpwstr>encyType":"DataSource","dependencyId":":","dependencyVersion":null},{"dependencyType":"DataSource","dependencyId":":","dependencyVersion":null},{"dependencyType":"DataSource","dependencyId":":","dependencyVersion":null},{"dependencyType":"DataSource","dep</vt:lpwstr>
  </property>
  <property fmtid="{D5CDD505-2E9C-101B-9397-08002B2CF9AE}" pid="33" name="PluginDependencies_31">
    <vt:lpwstr>endencyId":":","dependencyVersion":null},{"dependencyType":"DataSource","dependencyId":":","dependencyVersion":null},{"dependencyType":"DataSource","dependencyId":":","dependencyVersion":null},{"dependencyType":"DataSource","dependencyId":":","dependencyV</vt:lpwstr>
  </property>
  <property fmtid="{D5CDD505-2E9C-101B-9397-08002B2CF9AE}" pid="34" name="PluginDependencies_32">
    <vt:lpwstr>ersion":null},{"dependencyType":"DataSource","dependencyId":":","dependencyVersion":null},{"dependencyType":"DataSource","dependencyId":":","dependencyVersion":null},{"dependencyType":"DataSource","dependencyId":":","dependencyVersion":null},{"dependencyT</vt:lpwstr>
  </property>
  <property fmtid="{D5CDD505-2E9C-101B-9397-08002B2CF9AE}" pid="35" name="PluginDependencies_33">
    <vt:lpwstr>ype":"DataSource","dependencyId":":","dependencyVersion":null},{"dependencyType":"DataSource","dependencyId":":","dependencyVersion":null},{"dependencyType":"DataSource","dependencyId":":","dependencyVersion":null},{"dependencyType":"DataSource","dependen</vt:lpwstr>
  </property>
  <property fmtid="{D5CDD505-2E9C-101B-9397-08002B2CF9AE}" pid="36" name="PluginDependencies_34">
    <vt:lpwstr>cyId":":","dependencyVersion":null},{"dependencyType":"DataSource","dependencyId":":","dependencyVersion":null},{"dependencyType":"DataSource","dependencyId":":","dependencyVersion":null},{"dependencyType":"DataSource","dependencyId":":","dependencyVersio</vt:lpwstr>
  </property>
  <property fmtid="{D5CDD505-2E9C-101B-9397-08002B2CF9AE}" pid="37" name="PluginDependencies_35">
    <vt:lpwstr>n":null},{"dependencyType":"DataSource","dependencyId":":","dependencyVersion":null},{"dependencyType":"DataSource","dependencyId":":","dependencyVersion":null},{"dependencyType":"DataSource","dependencyId":":","dependencyVersion":null},{"dependencyType":</vt:lpwstr>
  </property>
  <property fmtid="{D5CDD505-2E9C-101B-9397-08002B2CF9AE}" pid="38" name="PluginDependencies_36">
    <vt:lpwstr>"DataSource","dependencyId":":","dependencyVersion":null},{"dependencyType":"DataSource","dependencyId":":","dependencyVersion":null},{"dependencyType":"DataSource","dependencyId":":","dependencyVersion":null},{"dependencyType":"DataSource","dependencyId"</vt:lpwstr>
  </property>
  <property fmtid="{D5CDD505-2E9C-101B-9397-08002B2CF9AE}" pid="39" name="PluginDependencies_37">
    <vt:lpwstr>:":","dependencyVersion":null},{"dependencyType":"DataSource","dependencyId":":","dependencyVersion":null},{"dependencyType":"DataSource","dependencyId":":","dependencyVersion":null},{"dependencyType":"DataSource","dependencyId":":","dependencyVersion":nu</vt:lpwstr>
  </property>
  <property fmtid="{D5CDD505-2E9C-101B-9397-08002B2CF9AE}" pid="40" name="PluginDependencies_38">
    <vt:lpwstr>ll},{"dependencyType":"DataSource","dependencyId":":","dependencyVersion":null},{"dependencyType":"DataSource","dependencyId":":","dependencyVersion":null},{"dependencyType":"DataSource","dependencyId":":","dependencyVersion":null},{"dependencyType":"Data</vt:lpwstr>
  </property>
  <property fmtid="{D5CDD505-2E9C-101B-9397-08002B2CF9AE}" pid="41" name="PluginDependencies_39">
    <vt:lpwstr>Source","dependencyId":":","dependencyVersion":null},{"dependencyType":"DataSource","dependencyId":":","dependencyVersion":null},{"dependencyType":"DataSource","dependencyId":":","dependencyVersion":null},{"dependencyType":"DataSource","dependencyId":":",</vt:lpwstr>
  </property>
  <property fmtid="{D5CDD505-2E9C-101B-9397-08002B2CF9AE}" pid="42" name="PluginDependencies_40">
    <vt:lpwstr>"dependencyVersion":null},{"dependencyType":"DataSource","dependencyId":":","dependencyVersion":null},{"dependencyType":"DataSource","dependencyId":":","dependencyVersion":null},{"dependencyType":"DataSource","dependencyId":":","dependencyVersion":null},{</vt:lpwstr>
  </property>
  <property fmtid="{D5CDD505-2E9C-101B-9397-08002B2CF9AE}" pid="43" name="PluginDependencies_41">
    <vt:lpwstr>"dependencyType":"DataSource","dependencyId":":","dependencyVersion":null},{"dependencyType":"DataSource","dependencyId":":","dependencyVersion":null},{"dependencyType":"DataSource","dependencyId":":","dependencyVersion":null},{"dependencyType":"DataSourc</vt:lpwstr>
  </property>
  <property fmtid="{D5CDD505-2E9C-101B-9397-08002B2CF9AE}" pid="44" name="PluginDependencies_42">
    <vt:lpwstr>e","dependencyId":":","dependencyVersion":null},{"dependencyType":"DataSource","dependencyId":":","dependencyVersion":null},{"dependencyType":"DataSource","dependencyId":":","dependencyVersion":null},{"dependencyType":"DataSource","dependencyId":":","depe</vt:lpwstr>
  </property>
  <property fmtid="{D5CDD505-2E9C-101B-9397-08002B2CF9AE}" pid="45" name="PluginDependencies_43">
    <vt:lpwstr>ndencyVersion":null},{"dependencyType":"DataSource","dependencyId":":","dependencyVersion":null},{"dependencyType":"DataSource","dependencyId":":","dependencyVersion":null},{"dependencyType":"DataSource","dependencyId":":","dependencyVersion":null},{"depe</vt:lpwstr>
  </property>
  <property fmtid="{D5CDD505-2E9C-101B-9397-08002B2CF9AE}" pid="46" name="PluginDependencies_44">
    <vt:lpwstr>ndencyType":"DataSource","dependencyId":":","dependencyVersion":null},{"dependencyType":"DataSource","dependencyId":":","dependencyVersion":null},{"dependencyType":"DataSource","dependencyId":":","dependencyVersion":null},{"dependencyType":"DataSource","d</vt:lpwstr>
  </property>
  <property fmtid="{D5CDD505-2E9C-101B-9397-08002B2CF9AE}" pid="47" name="PluginDependencies_45">
    <vt:lpwstr>ependencyId":":","dependencyVersion":null},{"dependencyType":"DataSource","dependencyId":":","dependencyVersion":null},{"dependencyType":"DataSource","dependencyId":":","dependencyVersion":null},{"dependencyType":"DataSource","dependencyId":":","dependenc</vt:lpwstr>
  </property>
  <property fmtid="{D5CDD505-2E9C-101B-9397-08002B2CF9AE}" pid="48" name="PluginDependencies_46">
    <vt:lpwstr>yVersion":null},{"dependencyType":"DataSource","dependencyId":":","dependencyVersion":null},{"dependencyType":"DataSource","dependencyId":":","dependencyVersion":null},{"dependencyType":"DataSource","dependencyId":":","dependencyVersion":null},{"dependenc</vt:lpwstr>
  </property>
  <property fmtid="{D5CDD505-2E9C-101B-9397-08002B2CF9AE}" pid="49" name="PluginDependencies_47">
    <vt:lpwstr>yType":"DataSource","dependencyId":":","dependencyVersion":null},{"dependencyType":"DataSource","dependencyId":":","dependencyVersion":null},{"dependencyType":"DataSource","dependencyId":":","dependencyVersion":null},{"dependencyType":"DataSource","depend</vt:lpwstr>
  </property>
  <property fmtid="{D5CDD505-2E9C-101B-9397-08002B2CF9AE}" pid="50" name="PluginDependencies_48">
    <vt:lpwstr>encyId":":","dependencyVersion":null},{"dependencyType":"DataSource","dependencyId":":","dependencyVersion":null},{"dependencyType":"DataSource","dependencyId":":","dependencyVersion":null},{"dependencyType":"DataSource","dependencyId":":","dependencyVers</vt:lpwstr>
  </property>
  <property fmtid="{D5CDD505-2E9C-101B-9397-08002B2CF9AE}" pid="51" name="PluginDependencies_49">
    <vt:lpwstr>ion":null},{"dependencyType":"DataSource","dependencyId":":","dependencyVersion":null},{"dependencyType":"DataSource","dependencyId":":","dependencyVersion":null},{"dependencyType":"DataSource","dependencyId":":","dependencyVersion":null},{"dependencyType</vt:lpwstr>
  </property>
  <property fmtid="{D5CDD505-2E9C-101B-9397-08002B2CF9AE}" pid="52" name="PluginDependencies_50">
    <vt:lpwstr>":"DataSource","dependencyId":":","dependencyVersion":null},{"dependencyType":"DataSource","dependencyId":":","dependencyVersion":null},{"dependencyType":"DataSource","dependencyId":":","dependencyVersion":null},{"dependencyType":"DataSource","dependencyI</vt:lpwstr>
  </property>
  <property fmtid="{D5CDD505-2E9C-101B-9397-08002B2CF9AE}" pid="53" name="PluginDependencies_51">
    <vt:lpwstr>d":":","dependencyVersion":null},{"dependencyType":"DataSource","dependencyId":":","dependencyVersion":null},{"dependencyType":"DataSource","dependencyId":":","dependencyVersion":null},{"dependencyType":"DataSource","dependencyId":":","dependencyVersion":</vt:lpwstr>
  </property>
  <property fmtid="{D5CDD505-2E9C-101B-9397-08002B2CF9AE}" pid="54" name="PluginDependencies_52">
    <vt:lpwstr>null},{"dependencyType":"DataSource","dependencyId":":","dependencyVersion":null},{"dependencyType":"DataSource","dependencyId":":","dependencyVersion":null},{"dependencyType":"DataSource","dependencyId":":","dependencyVersion":null},{"dependencyType":"Da</vt:lpwstr>
  </property>
  <property fmtid="{D5CDD505-2E9C-101B-9397-08002B2CF9AE}" pid="55" name="PluginDependencies_53">
    <vt:lpwstr>taSource","dependencyId":":","dependencyVersion":null}],"635926855539746206:636045261152541359":[],"635926855539746206:636045261152541360":[],"635926855539746206:636045261152541361":[],"635926855539746206:636045261152541362":[],"635690283596553901:6357565</vt:lpwstr>
  </property>
  <property fmtid="{D5CDD505-2E9C-101B-9397-08002B2CF9AE}" pid="56" name="PluginDependencies_54">
    <vt:lpwstr>74568773657":[]}</vt:lpwstr>
  </property>
  <property fmtid="{D5CDD505-2E9C-101B-9397-08002B2CF9AE}" pid="57" name="CustomerId">
    <vt:lpwstr>auoffice</vt:lpwstr>
  </property>
  <property fmtid="{D5CDD505-2E9C-101B-9397-08002B2CF9AE}" pid="58" name="TemplateId">
    <vt:lpwstr>636196524199658508</vt:lpwstr>
  </property>
  <property fmtid="{D5CDD505-2E9C-101B-9397-08002B2CF9AE}" pid="59" name="UserProfileId">
    <vt:lpwstr>636663784804611867</vt:lpwstr>
  </property>
  <property fmtid="{D5CDD505-2E9C-101B-9397-08002B2CF9AE}" pid="60" name="TemplafyTimeStamp">
    <vt:lpwstr>2017-02-24T14:35:30.3621506Z</vt:lpwstr>
  </property>
  <property fmtid="{D5CDD505-2E9C-101B-9397-08002B2CF9AE}" pid="61" name="OfficeID">
    <vt:lpwstr>2138</vt:lpwstr>
  </property>
  <property fmtid="{D5CDD505-2E9C-101B-9397-08002B2CF9AE}" pid="62" name="colorthemechange">
    <vt:lpwstr>True</vt:lpwstr>
  </property>
</Properties>
</file>